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8" r:id="rId3"/>
    <p:sldId id="260" r:id="rId4"/>
    <p:sldId id="261" r:id="rId5"/>
    <p:sldId id="262" r:id="rId6"/>
    <p:sldId id="263" r:id="rId7"/>
    <p:sldId id="313" r:id="rId8"/>
    <p:sldId id="264" r:id="rId9"/>
    <p:sldId id="314" r:id="rId10"/>
    <p:sldId id="265" r:id="rId11"/>
    <p:sldId id="266" r:id="rId12"/>
    <p:sldId id="267" r:id="rId13"/>
    <p:sldId id="268" r:id="rId14"/>
    <p:sldId id="269" r:id="rId15"/>
    <p:sldId id="270" r:id="rId16"/>
    <p:sldId id="271" r:id="rId17"/>
    <p:sldId id="272" r:id="rId18"/>
    <p:sldId id="274" r:id="rId19"/>
    <p:sldId id="275" r:id="rId20"/>
    <p:sldId id="276" r:id="rId21"/>
    <p:sldId id="273" r:id="rId22"/>
    <p:sldId id="277" r:id="rId23"/>
    <p:sldId id="307" r:id="rId24"/>
    <p:sldId id="278" r:id="rId25"/>
    <p:sldId id="308" r:id="rId26"/>
    <p:sldId id="309" r:id="rId27"/>
    <p:sldId id="303" r:id="rId28"/>
    <p:sldId id="304" r:id="rId29"/>
    <p:sldId id="312" r:id="rId30"/>
    <p:sldId id="310" r:id="rId31"/>
    <p:sldId id="311" r:id="rId32"/>
    <p:sldId id="286" r:id="rId33"/>
    <p:sldId id="283" r:id="rId34"/>
    <p:sldId id="287" r:id="rId35"/>
    <p:sldId id="284" r:id="rId36"/>
    <p:sldId id="289" r:id="rId37"/>
    <p:sldId id="290" r:id="rId38"/>
    <p:sldId id="291" r:id="rId39"/>
    <p:sldId id="292" r:id="rId40"/>
    <p:sldId id="294" r:id="rId41"/>
    <p:sldId id="295" r:id="rId42"/>
    <p:sldId id="296" r:id="rId43"/>
    <p:sldId id="302" r:id="rId44"/>
    <p:sldId id="298" r:id="rId45"/>
    <p:sldId id="299" r:id="rId46"/>
    <p:sldId id="300" r:id="rId47"/>
    <p:sldId id="301" r:id="rId48"/>
    <p:sldId id="280" r:id="rId49"/>
    <p:sldId id="279" r:id="rId50"/>
    <p:sldId id="293" r:id="rId51"/>
    <p:sldId id="282" r:id="rId52"/>
    <p:sldId id="285" r:id="rId53"/>
    <p:sldId id="25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Rickard" userId="833856ec93536ecc" providerId="LiveId" clId="{C75897FB-D798-4D79-9A3A-04D0B89127B9}"/>
    <pc:docChg chg="undo redo custSel addSld delSld modSld sldOrd">
      <pc:chgData name="Keith Rickard" userId="833856ec93536ecc" providerId="LiveId" clId="{C75897FB-D798-4D79-9A3A-04D0B89127B9}" dt="2024-12-12T15:16:16.716" v="23278" actId="20577"/>
      <pc:docMkLst>
        <pc:docMk/>
      </pc:docMkLst>
      <pc:sldChg chg="modSp mod modAnim">
        <pc:chgData name="Keith Rickard" userId="833856ec93536ecc" providerId="LiveId" clId="{C75897FB-D798-4D79-9A3A-04D0B89127B9}" dt="2024-12-08T15:07:52.477" v="22722"/>
        <pc:sldMkLst>
          <pc:docMk/>
          <pc:sldMk cId="3521304577" sldId="258"/>
        </pc:sldMkLst>
        <pc:spChg chg="mod">
          <ac:chgData name="Keith Rickard" userId="833856ec93536ecc" providerId="LiveId" clId="{C75897FB-D798-4D79-9A3A-04D0B89127B9}" dt="2024-12-08T15:07:29.196" v="22720" actId="20577"/>
          <ac:spMkLst>
            <pc:docMk/>
            <pc:sldMk cId="3521304577" sldId="258"/>
            <ac:spMk id="3" creationId="{95F2D305-7A90-6376-8A2C-FFD380C83874}"/>
          </ac:spMkLst>
        </pc:spChg>
      </pc:sldChg>
      <pc:sldChg chg="addSp delSp modSp mod modAnim">
        <pc:chgData name="Keith Rickard" userId="833856ec93536ecc" providerId="LiveId" clId="{C75897FB-D798-4D79-9A3A-04D0B89127B9}" dt="2024-12-08T16:20:36.808" v="23066"/>
        <pc:sldMkLst>
          <pc:docMk/>
          <pc:sldMk cId="3027567539" sldId="259"/>
        </pc:sldMkLst>
        <pc:spChg chg="mod">
          <ac:chgData name="Keith Rickard" userId="833856ec93536ecc" providerId="LiveId" clId="{C75897FB-D798-4D79-9A3A-04D0B89127B9}" dt="2024-12-07T23:06:05.804" v="19202" actId="1076"/>
          <ac:spMkLst>
            <pc:docMk/>
            <pc:sldMk cId="3027567539" sldId="259"/>
            <ac:spMk id="2" creationId="{C9662E83-C55A-43D8-FEA3-B061BBC2631E}"/>
          </ac:spMkLst>
        </pc:spChg>
        <pc:spChg chg="mod">
          <ac:chgData name="Keith Rickard" userId="833856ec93536ecc" providerId="LiveId" clId="{C75897FB-D798-4D79-9A3A-04D0B89127B9}" dt="2024-12-07T23:06:00.993" v="19201" actId="1076"/>
          <ac:spMkLst>
            <pc:docMk/>
            <pc:sldMk cId="3027567539" sldId="259"/>
            <ac:spMk id="3" creationId="{205D98D7-0B1F-953F-D4D0-8DED1D2D2A19}"/>
          </ac:spMkLst>
        </pc:spChg>
        <pc:spChg chg="add mod">
          <ac:chgData name="Keith Rickard" userId="833856ec93536ecc" providerId="LiveId" clId="{C75897FB-D798-4D79-9A3A-04D0B89127B9}" dt="2024-12-08T10:55:14.359" v="20304" actId="20577"/>
          <ac:spMkLst>
            <pc:docMk/>
            <pc:sldMk cId="3027567539" sldId="259"/>
            <ac:spMk id="5" creationId="{1A808887-63BA-815B-89AB-050CA4EC53D1}"/>
          </ac:spMkLst>
        </pc:spChg>
        <pc:spChg chg="add del">
          <ac:chgData name="Keith Rickard" userId="833856ec93536ecc" providerId="LiveId" clId="{C75897FB-D798-4D79-9A3A-04D0B89127B9}" dt="2024-12-07T23:05:34.076" v="19196" actId="22"/>
          <ac:spMkLst>
            <pc:docMk/>
            <pc:sldMk cId="3027567539" sldId="259"/>
            <ac:spMk id="7" creationId="{FEB52921-2071-3DF5-5101-A0A6129CE036}"/>
          </ac:spMkLst>
        </pc:spChg>
      </pc:sldChg>
      <pc:sldChg chg="addSp delSp modSp add del mod modAnim">
        <pc:chgData name="Keith Rickard" userId="833856ec93536ecc" providerId="LiveId" clId="{C75897FB-D798-4D79-9A3A-04D0B89127B9}" dt="2024-12-12T15:12:04.442" v="23269" actId="47"/>
        <pc:sldMkLst>
          <pc:docMk/>
          <pc:sldMk cId="722345167" sldId="260"/>
        </pc:sldMkLst>
        <pc:spChg chg="mod">
          <ac:chgData name="Keith Rickard" userId="833856ec93536ecc" providerId="LiveId" clId="{C75897FB-D798-4D79-9A3A-04D0B89127B9}" dt="2024-12-07T11:13:33.060" v="1367" actId="1076"/>
          <ac:spMkLst>
            <pc:docMk/>
            <pc:sldMk cId="722345167" sldId="260"/>
            <ac:spMk id="3" creationId="{789AC212-FBBC-0AD2-B07B-EB60D2FF547E}"/>
          </ac:spMkLst>
        </pc:spChg>
        <pc:spChg chg="mod">
          <ac:chgData name="Keith Rickard" userId="833856ec93536ecc" providerId="LiveId" clId="{C75897FB-D798-4D79-9A3A-04D0B89127B9}" dt="2024-12-07T13:13:46.254" v="1539" actId="20577"/>
          <ac:spMkLst>
            <pc:docMk/>
            <pc:sldMk cId="722345167" sldId="260"/>
            <ac:spMk id="5" creationId="{F133BB1C-936C-E914-929A-F4B5003CD67F}"/>
          </ac:spMkLst>
        </pc:spChg>
        <pc:spChg chg="add mod">
          <ac:chgData name="Keith Rickard" userId="833856ec93536ecc" providerId="LiveId" clId="{C75897FB-D798-4D79-9A3A-04D0B89127B9}" dt="2024-12-07T11:18:11.233" v="1419" actId="1076"/>
          <ac:spMkLst>
            <pc:docMk/>
            <pc:sldMk cId="722345167" sldId="260"/>
            <ac:spMk id="150" creationId="{D6105CBC-CE40-232E-7308-FCB4E15AB762}"/>
          </ac:spMkLst>
        </pc:spChg>
        <pc:spChg chg="add mod">
          <ac:chgData name="Keith Rickard" userId="833856ec93536ecc" providerId="LiveId" clId="{C75897FB-D798-4D79-9A3A-04D0B89127B9}" dt="2024-12-07T11:21:55.030" v="1468" actId="1076"/>
          <ac:spMkLst>
            <pc:docMk/>
            <pc:sldMk cId="722345167" sldId="260"/>
            <ac:spMk id="153" creationId="{DF033723-3747-D402-47F1-C82601B35ED3}"/>
          </ac:spMkLst>
        </pc:spChg>
        <pc:spChg chg="add mod">
          <ac:chgData name="Keith Rickard" userId="833856ec93536ecc" providerId="LiveId" clId="{C75897FB-D798-4D79-9A3A-04D0B89127B9}" dt="2024-12-07T11:00:00.799" v="487" actId="1076"/>
          <ac:spMkLst>
            <pc:docMk/>
            <pc:sldMk cId="722345167" sldId="260"/>
            <ac:spMk id="154" creationId="{52ABEBDF-C326-04CE-49E4-3F49081239AF}"/>
          </ac:spMkLst>
        </pc:spChg>
        <pc:spChg chg="add mod">
          <ac:chgData name="Keith Rickard" userId="833856ec93536ecc" providerId="LiveId" clId="{C75897FB-D798-4D79-9A3A-04D0B89127B9}" dt="2024-12-07T11:00:09.616" v="488"/>
          <ac:spMkLst>
            <pc:docMk/>
            <pc:sldMk cId="722345167" sldId="260"/>
            <ac:spMk id="155" creationId="{9666A0B1-6827-D27B-8B5D-9BB0D2BF33CB}"/>
          </ac:spMkLst>
        </pc:spChg>
        <pc:spChg chg="add mod">
          <ac:chgData name="Keith Rickard" userId="833856ec93536ecc" providerId="LiveId" clId="{C75897FB-D798-4D79-9A3A-04D0B89127B9}" dt="2024-12-07T11:00:28.002" v="511" actId="1076"/>
          <ac:spMkLst>
            <pc:docMk/>
            <pc:sldMk cId="722345167" sldId="260"/>
            <ac:spMk id="156" creationId="{72C97E68-1505-58DF-9699-C378193FDB38}"/>
          </ac:spMkLst>
        </pc:spChg>
        <pc:spChg chg="add mod">
          <ac:chgData name="Keith Rickard" userId="833856ec93536ecc" providerId="LiveId" clId="{C75897FB-D798-4D79-9A3A-04D0B89127B9}" dt="2024-12-07T11:01:04.345" v="560" actId="1076"/>
          <ac:spMkLst>
            <pc:docMk/>
            <pc:sldMk cId="722345167" sldId="260"/>
            <ac:spMk id="157" creationId="{BFA2F007-7961-5CE9-AD95-47C7FC2A68DD}"/>
          </ac:spMkLst>
        </pc:spChg>
        <pc:spChg chg="add mod">
          <ac:chgData name="Keith Rickard" userId="833856ec93536ecc" providerId="LiveId" clId="{C75897FB-D798-4D79-9A3A-04D0B89127B9}" dt="2024-12-07T11:01:27.752" v="601" actId="1076"/>
          <ac:spMkLst>
            <pc:docMk/>
            <pc:sldMk cId="722345167" sldId="260"/>
            <ac:spMk id="158" creationId="{2EAC2001-F199-1868-C19E-350BCF00DDF6}"/>
          </ac:spMkLst>
        </pc:spChg>
        <pc:spChg chg="add mod">
          <ac:chgData name="Keith Rickard" userId="833856ec93536ecc" providerId="LiveId" clId="{C75897FB-D798-4D79-9A3A-04D0B89127B9}" dt="2024-12-08T10:31:28.114" v="19435" actId="1076"/>
          <ac:spMkLst>
            <pc:docMk/>
            <pc:sldMk cId="722345167" sldId="260"/>
            <ac:spMk id="159" creationId="{192D53E8-CFAF-9F30-8474-4839F1CA2753}"/>
          </ac:spMkLst>
        </pc:spChg>
        <pc:spChg chg="add mod">
          <ac:chgData name="Keith Rickard" userId="833856ec93536ecc" providerId="LiveId" clId="{C75897FB-D798-4D79-9A3A-04D0B89127B9}" dt="2024-12-07T11:02:21.486" v="694" actId="1076"/>
          <ac:spMkLst>
            <pc:docMk/>
            <pc:sldMk cId="722345167" sldId="260"/>
            <ac:spMk id="160" creationId="{EE7557D3-5CD8-1FA7-FF22-26E80D8CD42E}"/>
          </ac:spMkLst>
        </pc:spChg>
        <pc:spChg chg="add mod">
          <ac:chgData name="Keith Rickard" userId="833856ec93536ecc" providerId="LiveId" clId="{C75897FB-D798-4D79-9A3A-04D0B89127B9}" dt="2024-12-07T13:12:13.994" v="1481" actId="20577"/>
          <ac:spMkLst>
            <pc:docMk/>
            <pc:sldMk cId="722345167" sldId="260"/>
            <ac:spMk id="161" creationId="{16E67EAB-03EB-2948-6FD6-003B8B0015CC}"/>
          </ac:spMkLst>
        </pc:spChg>
        <pc:spChg chg="add mod">
          <ac:chgData name="Keith Rickard" userId="833856ec93536ecc" providerId="LiveId" clId="{C75897FB-D798-4D79-9A3A-04D0B89127B9}" dt="2024-12-07T11:03:58.884" v="823" actId="1076"/>
          <ac:spMkLst>
            <pc:docMk/>
            <pc:sldMk cId="722345167" sldId="260"/>
            <ac:spMk id="162" creationId="{8E1F8E6C-9515-45E6-DA63-E98AFAB4A749}"/>
          </ac:spMkLst>
        </pc:spChg>
        <pc:spChg chg="add mod">
          <ac:chgData name="Keith Rickard" userId="833856ec93536ecc" providerId="LiveId" clId="{C75897FB-D798-4D79-9A3A-04D0B89127B9}" dt="2024-12-07T11:18:44.324" v="1424" actId="1076"/>
          <ac:spMkLst>
            <pc:docMk/>
            <pc:sldMk cId="722345167" sldId="260"/>
            <ac:spMk id="163" creationId="{247460FF-DDF6-DD84-E360-44A932372715}"/>
          </ac:spMkLst>
        </pc:spChg>
        <pc:spChg chg="add mod">
          <ac:chgData name="Keith Rickard" userId="833856ec93536ecc" providerId="LiveId" clId="{C75897FB-D798-4D79-9A3A-04D0B89127B9}" dt="2024-12-07T11:04:31.433" v="849" actId="1076"/>
          <ac:spMkLst>
            <pc:docMk/>
            <pc:sldMk cId="722345167" sldId="260"/>
            <ac:spMk id="164" creationId="{1D562AC4-8AC7-BDB6-D68B-7183794881DF}"/>
          </ac:spMkLst>
        </pc:spChg>
        <pc:spChg chg="add mod">
          <ac:chgData name="Keith Rickard" userId="833856ec93536ecc" providerId="LiveId" clId="{C75897FB-D798-4D79-9A3A-04D0B89127B9}" dt="2024-12-07T11:04:50.737" v="880" actId="1076"/>
          <ac:spMkLst>
            <pc:docMk/>
            <pc:sldMk cId="722345167" sldId="260"/>
            <ac:spMk id="165" creationId="{0DC926E2-DCF0-5B6E-727F-F5DCAAF30DA3}"/>
          </ac:spMkLst>
        </pc:spChg>
        <pc:spChg chg="add del mod">
          <ac:chgData name="Keith Rickard" userId="833856ec93536ecc" providerId="LiveId" clId="{C75897FB-D798-4D79-9A3A-04D0B89127B9}" dt="2024-12-07T11:05:20.856" v="919" actId="1076"/>
          <ac:spMkLst>
            <pc:docMk/>
            <pc:sldMk cId="722345167" sldId="260"/>
            <ac:spMk id="166" creationId="{5EFE1B6D-E4A2-514B-52C6-F2FCD49E605D}"/>
          </ac:spMkLst>
        </pc:spChg>
        <pc:spChg chg="add mod">
          <ac:chgData name="Keith Rickard" userId="833856ec93536ecc" providerId="LiveId" clId="{C75897FB-D798-4D79-9A3A-04D0B89127B9}" dt="2024-12-07T11:06:35.721" v="1015" actId="1076"/>
          <ac:spMkLst>
            <pc:docMk/>
            <pc:sldMk cId="722345167" sldId="260"/>
            <ac:spMk id="167" creationId="{0EC9BFCB-3A42-3A6E-099B-4FEB98241F8E}"/>
          </ac:spMkLst>
        </pc:spChg>
        <pc:spChg chg="add mod">
          <ac:chgData name="Keith Rickard" userId="833856ec93536ecc" providerId="LiveId" clId="{C75897FB-D798-4D79-9A3A-04D0B89127B9}" dt="2024-12-07T11:07:23.285" v="1052" actId="1076"/>
          <ac:spMkLst>
            <pc:docMk/>
            <pc:sldMk cId="722345167" sldId="260"/>
            <ac:spMk id="168" creationId="{FCE86C85-05B8-C351-D113-75F48C71BC60}"/>
          </ac:spMkLst>
        </pc:spChg>
        <pc:spChg chg="add mod">
          <ac:chgData name="Keith Rickard" userId="833856ec93536ecc" providerId="LiveId" clId="{C75897FB-D798-4D79-9A3A-04D0B89127B9}" dt="2024-12-07T11:07:57.242" v="1112" actId="1076"/>
          <ac:spMkLst>
            <pc:docMk/>
            <pc:sldMk cId="722345167" sldId="260"/>
            <ac:spMk id="169" creationId="{CB1D7D2F-09CC-EA27-F110-85B73A9E9D34}"/>
          </ac:spMkLst>
        </pc:spChg>
        <pc:spChg chg="add mod">
          <ac:chgData name="Keith Rickard" userId="833856ec93536ecc" providerId="LiveId" clId="{C75897FB-D798-4D79-9A3A-04D0B89127B9}" dt="2024-12-07T13:11:55.657" v="1479" actId="1038"/>
          <ac:spMkLst>
            <pc:docMk/>
            <pc:sldMk cId="722345167" sldId="260"/>
            <ac:spMk id="170" creationId="{A4906915-3F41-2B9D-E7BC-458BFC379E95}"/>
          </ac:spMkLst>
        </pc:spChg>
        <pc:spChg chg="add del mod">
          <ac:chgData name="Keith Rickard" userId="833856ec93536ecc" providerId="LiveId" clId="{C75897FB-D798-4D79-9A3A-04D0B89127B9}" dt="2024-12-07T11:09:25.439" v="1211" actId="1076"/>
          <ac:spMkLst>
            <pc:docMk/>
            <pc:sldMk cId="722345167" sldId="260"/>
            <ac:spMk id="171" creationId="{0CB8B9BE-3BBD-F937-45D8-8F9C577B30FC}"/>
          </ac:spMkLst>
        </pc:spChg>
        <pc:spChg chg="add mod">
          <ac:chgData name="Keith Rickard" userId="833856ec93536ecc" providerId="LiveId" clId="{C75897FB-D798-4D79-9A3A-04D0B89127B9}" dt="2024-12-07T11:14:22.316" v="1378" actId="692"/>
          <ac:spMkLst>
            <pc:docMk/>
            <pc:sldMk cId="722345167" sldId="260"/>
            <ac:spMk id="175" creationId="{C9D2726A-40AA-7B04-6444-8FE2542A92F1}"/>
          </ac:spMkLst>
        </pc:spChg>
        <pc:spChg chg="add del mod ord">
          <ac:chgData name="Keith Rickard" userId="833856ec93536ecc" providerId="LiveId" clId="{C75897FB-D798-4D79-9A3A-04D0B89127B9}" dt="2024-12-07T11:13:41.494" v="1369" actId="478"/>
          <ac:spMkLst>
            <pc:docMk/>
            <pc:sldMk cId="722345167" sldId="260"/>
            <ac:spMk id="191" creationId="{5CA623F0-C681-1265-CDE0-BDD44106BC47}"/>
          </ac:spMkLst>
        </pc:spChg>
        <pc:spChg chg="add del">
          <ac:chgData name="Keith Rickard" userId="833856ec93536ecc" providerId="LiveId" clId="{C75897FB-D798-4D79-9A3A-04D0B89127B9}" dt="2024-12-07T11:14:02.786" v="1371" actId="11529"/>
          <ac:spMkLst>
            <pc:docMk/>
            <pc:sldMk cId="722345167" sldId="260"/>
            <ac:spMk id="192" creationId="{01A30384-D933-51FE-6370-5F26F6BFE001}"/>
          </ac:spMkLst>
        </pc:spChg>
        <pc:spChg chg="add mod">
          <ac:chgData name="Keith Rickard" userId="833856ec93536ecc" providerId="LiveId" clId="{C75897FB-D798-4D79-9A3A-04D0B89127B9}" dt="2024-12-07T11:17:10.846" v="1413" actId="1076"/>
          <ac:spMkLst>
            <pc:docMk/>
            <pc:sldMk cId="722345167" sldId="260"/>
            <ac:spMk id="200" creationId="{276CB785-701D-C5FD-60BF-AFD799952A93}"/>
          </ac:spMkLst>
        </pc:spChg>
        <pc:spChg chg="add mod">
          <ac:chgData name="Keith Rickard" userId="833856ec93536ecc" providerId="LiveId" clId="{C75897FB-D798-4D79-9A3A-04D0B89127B9}" dt="2024-12-07T11:19:12.122" v="1445" actId="1076"/>
          <ac:spMkLst>
            <pc:docMk/>
            <pc:sldMk cId="722345167" sldId="260"/>
            <ac:spMk id="205" creationId="{68B79AEA-B5CD-3060-1547-7A724DA61340}"/>
          </ac:spMkLst>
        </pc:spChg>
        <pc:picChg chg="add mod">
          <ac:chgData name="Keith Rickard" userId="833856ec93536ecc" providerId="LiveId" clId="{C75897FB-D798-4D79-9A3A-04D0B89127B9}" dt="2024-12-07T10:19:36.027" v="54" actId="1076"/>
          <ac:picMkLst>
            <pc:docMk/>
            <pc:sldMk cId="722345167" sldId="260"/>
            <ac:picMk id="2" creationId="{DC2DE7F8-6C6F-239B-E97E-1AC5758F0ADF}"/>
          </ac:picMkLst>
        </pc:picChg>
        <pc:picChg chg="del">
          <ac:chgData name="Keith Rickard" userId="833856ec93536ecc" providerId="LiveId" clId="{C75897FB-D798-4D79-9A3A-04D0B89127B9}" dt="2024-12-07T10:19:33.774" v="53" actId="478"/>
          <ac:picMkLst>
            <pc:docMk/>
            <pc:sldMk cId="722345167" sldId="260"/>
            <ac:picMk id="4" creationId="{F34EEC6B-2779-4031-8E5A-355E1A3654B3}"/>
          </ac:picMkLst>
        </pc:picChg>
        <pc:picChg chg="add mod">
          <ac:chgData name="Keith Rickard" userId="833856ec93536ecc" providerId="LiveId" clId="{C75897FB-D798-4D79-9A3A-04D0B89127B9}" dt="2024-12-07T10:18:14.635" v="49" actId="1076"/>
          <ac:picMkLst>
            <pc:docMk/>
            <pc:sldMk cId="722345167" sldId="260"/>
            <ac:picMk id="6" creationId="{19A2E178-2074-5651-C4FA-38B90B301B50}"/>
          </ac:picMkLst>
        </pc:picChg>
        <pc:picChg chg="add mod">
          <ac:chgData name="Keith Rickard" userId="833856ec93536ecc" providerId="LiveId" clId="{C75897FB-D798-4D79-9A3A-04D0B89127B9}" dt="2024-12-08T10:52:46.021" v="20282" actId="1076"/>
          <ac:picMkLst>
            <pc:docMk/>
            <pc:sldMk cId="722345167" sldId="260"/>
            <ac:picMk id="7" creationId="{93EF403D-A783-07EF-BEC3-38278C1F36B1}"/>
          </ac:picMkLst>
        </pc:picChg>
        <pc:picChg chg="add del mod">
          <ac:chgData name="Keith Rickard" userId="833856ec93536ecc" providerId="LiveId" clId="{C75897FB-D798-4D79-9A3A-04D0B89127B9}" dt="2024-12-07T11:21:18.956" v="1464" actId="1076"/>
          <ac:picMkLst>
            <pc:docMk/>
            <pc:sldMk cId="722345167" sldId="260"/>
            <ac:picMk id="8" creationId="{C55C26BA-0D5A-D47B-BE20-05B3E9AA466D}"/>
          </ac:picMkLst>
        </pc:picChg>
        <pc:picChg chg="add mod">
          <ac:chgData name="Keith Rickard" userId="833856ec93536ecc" providerId="LiveId" clId="{C75897FB-D798-4D79-9A3A-04D0B89127B9}" dt="2024-12-07T10:47:29.512" v="225" actId="1076"/>
          <ac:picMkLst>
            <pc:docMk/>
            <pc:sldMk cId="722345167" sldId="260"/>
            <ac:picMk id="10" creationId="{1602C5E6-A30D-B8F0-7A6B-AFB689C036F5}"/>
          </ac:picMkLst>
        </pc:picChg>
        <pc:picChg chg="add mod">
          <ac:chgData name="Keith Rickard" userId="833856ec93536ecc" providerId="LiveId" clId="{C75897FB-D798-4D79-9A3A-04D0B89127B9}" dt="2024-12-07T10:21:51.955" v="65" actId="1076"/>
          <ac:picMkLst>
            <pc:docMk/>
            <pc:sldMk cId="722345167" sldId="260"/>
            <ac:picMk id="11" creationId="{9BB5E570-561B-3C88-FF69-269689585648}"/>
          </ac:picMkLst>
        </pc:picChg>
        <pc:picChg chg="add mod">
          <ac:chgData name="Keith Rickard" userId="833856ec93536ecc" providerId="LiveId" clId="{C75897FB-D798-4D79-9A3A-04D0B89127B9}" dt="2024-12-07T10:59:33.893" v="449" actId="1076"/>
          <ac:picMkLst>
            <pc:docMk/>
            <pc:sldMk cId="722345167" sldId="260"/>
            <ac:picMk id="12" creationId="{1C01BC8F-8FEA-5447-22B4-364448D1BE07}"/>
          </ac:picMkLst>
        </pc:picChg>
        <pc:picChg chg="add mod">
          <ac:chgData name="Keith Rickard" userId="833856ec93536ecc" providerId="LiveId" clId="{C75897FB-D798-4D79-9A3A-04D0B89127B9}" dt="2024-12-07T10:43:04.375" v="178" actId="1076"/>
          <ac:picMkLst>
            <pc:docMk/>
            <pc:sldMk cId="722345167" sldId="260"/>
            <ac:picMk id="13" creationId="{247D0030-8A10-AD05-6DB6-3B25C2E5BE64}"/>
          </ac:picMkLst>
        </pc:picChg>
        <pc:picChg chg="add mod">
          <ac:chgData name="Keith Rickard" userId="833856ec93536ecc" providerId="LiveId" clId="{C75897FB-D798-4D79-9A3A-04D0B89127B9}" dt="2024-12-07T10:43:00.559" v="176" actId="1076"/>
          <ac:picMkLst>
            <pc:docMk/>
            <pc:sldMk cId="722345167" sldId="260"/>
            <ac:picMk id="15" creationId="{669B2798-B736-5D08-872D-2BE7E29F362D}"/>
          </ac:picMkLst>
        </pc:picChg>
        <pc:picChg chg="add mod">
          <ac:chgData name="Keith Rickard" userId="833856ec93536ecc" providerId="LiveId" clId="{C75897FB-D798-4D79-9A3A-04D0B89127B9}" dt="2024-12-07T10:48:59.868" v="239" actId="1076"/>
          <ac:picMkLst>
            <pc:docMk/>
            <pc:sldMk cId="722345167" sldId="260"/>
            <ac:picMk id="17" creationId="{B61795D9-473A-3D81-A087-0A6A13BFD0F3}"/>
          </ac:picMkLst>
        </pc:picChg>
        <pc:picChg chg="add mod">
          <ac:chgData name="Keith Rickard" userId="833856ec93536ecc" providerId="LiveId" clId="{C75897FB-D798-4D79-9A3A-04D0B89127B9}" dt="2024-12-08T10:31:39.205" v="19436" actId="1076"/>
          <ac:picMkLst>
            <pc:docMk/>
            <pc:sldMk cId="722345167" sldId="260"/>
            <ac:picMk id="19" creationId="{8E8F6449-5A35-7620-3156-029D9B3CCFDF}"/>
          </ac:picMkLst>
        </pc:picChg>
        <pc:picChg chg="add mod">
          <ac:chgData name="Keith Rickard" userId="833856ec93536ecc" providerId="LiveId" clId="{C75897FB-D798-4D79-9A3A-04D0B89127B9}" dt="2024-12-07T10:33:50.238" v="89" actId="1076"/>
          <ac:picMkLst>
            <pc:docMk/>
            <pc:sldMk cId="722345167" sldId="260"/>
            <ac:picMk id="21" creationId="{B23B4ED5-EA6E-F4AC-B739-232582E9BA98}"/>
          </ac:picMkLst>
        </pc:picChg>
        <pc:picChg chg="add mod">
          <ac:chgData name="Keith Rickard" userId="833856ec93536ecc" providerId="LiveId" clId="{C75897FB-D798-4D79-9A3A-04D0B89127B9}" dt="2024-12-07T10:48:53.954" v="237" actId="1076"/>
          <ac:picMkLst>
            <pc:docMk/>
            <pc:sldMk cId="722345167" sldId="260"/>
            <ac:picMk id="22" creationId="{99B90287-2C0F-9AC2-EF53-2FABEC2DFDBE}"/>
          </ac:picMkLst>
        </pc:picChg>
        <pc:picChg chg="add del mod">
          <ac:chgData name="Keith Rickard" userId="833856ec93536ecc" providerId="LiveId" clId="{C75897FB-D798-4D79-9A3A-04D0B89127B9}" dt="2024-12-08T15:09:48.593" v="22740" actId="1076"/>
          <ac:picMkLst>
            <pc:docMk/>
            <pc:sldMk cId="722345167" sldId="260"/>
            <ac:picMk id="24" creationId="{FEBFBC67-2805-37D3-3B00-24BAFB5ADE9D}"/>
          </ac:picMkLst>
        </pc:picChg>
        <pc:picChg chg="add mod">
          <ac:chgData name="Keith Rickard" userId="833856ec93536ecc" providerId="LiveId" clId="{C75897FB-D798-4D79-9A3A-04D0B89127B9}" dt="2024-12-07T10:36:09.779" v="114" actId="1076"/>
          <ac:picMkLst>
            <pc:docMk/>
            <pc:sldMk cId="722345167" sldId="260"/>
            <ac:picMk id="25" creationId="{63E69311-C971-63D6-01ED-6660C243497F}"/>
          </ac:picMkLst>
        </pc:picChg>
        <pc:picChg chg="add mod">
          <ac:chgData name="Keith Rickard" userId="833856ec93536ecc" providerId="LiveId" clId="{C75897FB-D798-4D79-9A3A-04D0B89127B9}" dt="2024-12-07T10:35:55.517" v="110" actId="1076"/>
          <ac:picMkLst>
            <pc:docMk/>
            <pc:sldMk cId="722345167" sldId="260"/>
            <ac:picMk id="26" creationId="{96A9B172-8CA4-5361-D366-9ABFF614C7B3}"/>
          </ac:picMkLst>
        </pc:picChg>
        <pc:picChg chg="add mod">
          <ac:chgData name="Keith Rickard" userId="833856ec93536ecc" providerId="LiveId" clId="{C75897FB-D798-4D79-9A3A-04D0B89127B9}" dt="2024-12-07T10:36:04.174" v="113" actId="1076"/>
          <ac:picMkLst>
            <pc:docMk/>
            <pc:sldMk cId="722345167" sldId="260"/>
            <ac:picMk id="27" creationId="{BE94DF3D-6026-29CF-F163-0493B9914B40}"/>
          </ac:picMkLst>
        </pc:picChg>
        <pc:picChg chg="add mod">
          <ac:chgData name="Keith Rickard" userId="833856ec93536ecc" providerId="LiveId" clId="{C75897FB-D798-4D79-9A3A-04D0B89127B9}" dt="2024-12-07T11:19:52.899" v="1448" actId="1076"/>
          <ac:picMkLst>
            <pc:docMk/>
            <pc:sldMk cId="722345167" sldId="260"/>
            <ac:picMk id="28" creationId="{FB8A42A6-AF1B-5CC5-5391-6CDF7931CDD4}"/>
          </ac:picMkLst>
        </pc:picChg>
        <pc:picChg chg="add mod">
          <ac:chgData name="Keith Rickard" userId="833856ec93536ecc" providerId="LiveId" clId="{C75897FB-D798-4D79-9A3A-04D0B89127B9}" dt="2024-12-07T11:22:20.142" v="1470" actId="1076"/>
          <ac:picMkLst>
            <pc:docMk/>
            <pc:sldMk cId="722345167" sldId="260"/>
            <ac:picMk id="29" creationId="{A6238E47-1AF7-2226-F089-365027AB1F98}"/>
          </ac:picMkLst>
        </pc:picChg>
        <pc:picChg chg="add mod">
          <ac:chgData name="Keith Rickard" userId="833856ec93536ecc" providerId="LiveId" clId="{C75897FB-D798-4D79-9A3A-04D0B89127B9}" dt="2024-12-07T10:48:57.771" v="238" actId="1076"/>
          <ac:picMkLst>
            <pc:docMk/>
            <pc:sldMk cId="722345167" sldId="260"/>
            <ac:picMk id="31" creationId="{B7959C18-A2D0-D3EF-CBB7-68D7AA6B5B31}"/>
          </ac:picMkLst>
        </pc:picChg>
        <pc:picChg chg="add mod">
          <ac:chgData name="Keith Rickard" userId="833856ec93536ecc" providerId="LiveId" clId="{C75897FB-D798-4D79-9A3A-04D0B89127B9}" dt="2024-12-07T10:40:21.936" v="155" actId="14100"/>
          <ac:picMkLst>
            <pc:docMk/>
            <pc:sldMk cId="722345167" sldId="260"/>
            <ac:picMk id="33" creationId="{89341852-F6A6-740A-E84C-CDFB111B7D31}"/>
          </ac:picMkLst>
        </pc:picChg>
        <pc:picChg chg="add del">
          <ac:chgData name="Keith Rickard" userId="833856ec93536ecc" providerId="LiveId" clId="{C75897FB-D798-4D79-9A3A-04D0B89127B9}" dt="2024-12-07T10:38:47.408" v="135" actId="22"/>
          <ac:picMkLst>
            <pc:docMk/>
            <pc:sldMk cId="722345167" sldId="260"/>
            <ac:picMk id="35" creationId="{1D0B867E-C439-B113-BB93-4298D144D9C7}"/>
          </ac:picMkLst>
        </pc:picChg>
        <pc:picChg chg="add mod">
          <ac:chgData name="Keith Rickard" userId="833856ec93536ecc" providerId="LiveId" clId="{C75897FB-D798-4D79-9A3A-04D0B89127B9}" dt="2024-12-07T10:40:27.294" v="157" actId="1076"/>
          <ac:picMkLst>
            <pc:docMk/>
            <pc:sldMk cId="722345167" sldId="260"/>
            <ac:picMk id="36" creationId="{DAA25B1C-6759-E220-742D-7EDA721BCF21}"/>
          </ac:picMkLst>
        </pc:picChg>
        <pc:picChg chg="add del mod">
          <ac:chgData name="Keith Rickard" userId="833856ec93536ecc" providerId="LiveId" clId="{C75897FB-D798-4D79-9A3A-04D0B89127B9}" dt="2024-12-07T10:38:52.423" v="138" actId="478"/>
          <ac:picMkLst>
            <pc:docMk/>
            <pc:sldMk cId="722345167" sldId="260"/>
            <ac:picMk id="37" creationId="{2512233C-B681-1610-6175-467C3D30A4B8}"/>
          </ac:picMkLst>
        </pc:picChg>
        <pc:picChg chg="add del mod">
          <ac:chgData name="Keith Rickard" userId="833856ec93536ecc" providerId="LiveId" clId="{C75897FB-D798-4D79-9A3A-04D0B89127B9}" dt="2024-12-07T17:42:48.060" v="11371" actId="21"/>
          <ac:picMkLst>
            <pc:docMk/>
            <pc:sldMk cId="722345167" sldId="260"/>
            <ac:picMk id="39" creationId="{6C9F0E97-3F17-5D9D-F28A-8B11DB553334}"/>
          </ac:picMkLst>
        </pc:picChg>
        <pc:picChg chg="add mod">
          <ac:chgData name="Keith Rickard" userId="833856ec93536ecc" providerId="LiveId" clId="{C75897FB-D798-4D79-9A3A-04D0B89127B9}" dt="2024-12-07T10:42:15.673" v="170" actId="14100"/>
          <ac:picMkLst>
            <pc:docMk/>
            <pc:sldMk cId="722345167" sldId="260"/>
            <ac:picMk id="41" creationId="{4EE25E8D-3AC2-2B68-CB05-BB515AF48EC8}"/>
          </ac:picMkLst>
        </pc:picChg>
        <pc:picChg chg="add mod">
          <ac:chgData name="Keith Rickard" userId="833856ec93536ecc" providerId="LiveId" clId="{C75897FB-D798-4D79-9A3A-04D0B89127B9}" dt="2024-12-07T10:55:34.804" v="348" actId="1076"/>
          <ac:picMkLst>
            <pc:docMk/>
            <pc:sldMk cId="722345167" sldId="260"/>
            <ac:picMk id="54" creationId="{A4FC9F5A-2ACF-0794-C9D7-EEFAC124BF91}"/>
          </ac:picMkLst>
        </pc:picChg>
        <pc:picChg chg="add mod">
          <ac:chgData name="Keith Rickard" userId="833856ec93536ecc" providerId="LiveId" clId="{C75897FB-D798-4D79-9A3A-04D0B89127B9}" dt="2024-12-08T10:30:55.770" v="19431" actId="1076"/>
          <ac:picMkLst>
            <pc:docMk/>
            <pc:sldMk cId="722345167" sldId="260"/>
            <ac:picMk id="70" creationId="{D421B0A7-C056-C31F-1F41-558814A5FF5B}"/>
          </ac:picMkLst>
        </pc:picChg>
        <pc:picChg chg="add mod">
          <ac:chgData name="Keith Rickard" userId="833856ec93536ecc" providerId="LiveId" clId="{C75897FB-D798-4D79-9A3A-04D0B89127B9}" dt="2024-12-07T11:20:52.382" v="1461" actId="1076"/>
          <ac:picMkLst>
            <pc:docMk/>
            <pc:sldMk cId="722345167" sldId="260"/>
            <ac:picMk id="206" creationId="{03288EA5-710E-6985-410A-64A35FD01305}"/>
          </ac:picMkLst>
        </pc:picChg>
        <pc:cxnChg chg="add mod">
          <ac:chgData name="Keith Rickard" userId="833856ec93536ecc" providerId="LiveId" clId="{C75897FB-D798-4D79-9A3A-04D0B89127B9}" dt="2024-12-08T10:53:05.466" v="20286" actId="14100"/>
          <ac:cxnSpMkLst>
            <pc:docMk/>
            <pc:sldMk cId="722345167" sldId="260"/>
            <ac:cxnSpMk id="42" creationId="{E6BD824C-7EEB-3F64-C6AB-38A1B87D8E53}"/>
          </ac:cxnSpMkLst>
        </pc:cxnChg>
        <pc:cxnChg chg="add mod">
          <ac:chgData name="Keith Rickard" userId="833856ec93536ecc" providerId="LiveId" clId="{C75897FB-D798-4D79-9A3A-04D0B89127B9}" dt="2024-12-08T10:52:53.749" v="20284" actId="1076"/>
          <ac:cxnSpMkLst>
            <pc:docMk/>
            <pc:sldMk cId="722345167" sldId="260"/>
            <ac:cxnSpMk id="49" creationId="{06AE969D-9227-6840-1735-34F8473A2404}"/>
          </ac:cxnSpMkLst>
        </pc:cxnChg>
        <pc:cxnChg chg="add mod">
          <ac:chgData name="Keith Rickard" userId="833856ec93536ecc" providerId="LiveId" clId="{C75897FB-D798-4D79-9A3A-04D0B89127B9}" dt="2024-12-07T10:46:12.739" v="206" actId="14100"/>
          <ac:cxnSpMkLst>
            <pc:docMk/>
            <pc:sldMk cId="722345167" sldId="260"/>
            <ac:cxnSpMk id="55" creationId="{A24838C3-7949-B43F-9058-18FD0CC6774F}"/>
          </ac:cxnSpMkLst>
        </pc:cxnChg>
        <pc:cxnChg chg="add mod">
          <ac:chgData name="Keith Rickard" userId="833856ec93536ecc" providerId="LiveId" clId="{C75897FB-D798-4D79-9A3A-04D0B89127B9}" dt="2024-12-07T11:21:51.953" v="1467" actId="1076"/>
          <ac:cxnSpMkLst>
            <pc:docMk/>
            <pc:sldMk cId="722345167" sldId="260"/>
            <ac:cxnSpMk id="59" creationId="{BF1B08C3-599A-0142-62AB-02390A06C242}"/>
          </ac:cxnSpMkLst>
        </pc:cxnChg>
        <pc:cxnChg chg="add del mod">
          <ac:chgData name="Keith Rickard" userId="833856ec93536ecc" providerId="LiveId" clId="{C75897FB-D798-4D79-9A3A-04D0B89127B9}" dt="2024-12-08T15:09:40.201" v="22737" actId="478"/>
          <ac:cxnSpMkLst>
            <pc:docMk/>
            <pc:sldMk cId="722345167" sldId="260"/>
            <ac:cxnSpMk id="61" creationId="{3C0A5D3D-3094-7BF4-2187-CE71A5EFE700}"/>
          </ac:cxnSpMkLst>
        </pc:cxnChg>
        <pc:cxnChg chg="add mod">
          <ac:chgData name="Keith Rickard" userId="833856ec93536ecc" providerId="LiveId" clId="{C75897FB-D798-4D79-9A3A-04D0B89127B9}" dt="2024-12-08T15:09:45.665" v="22739" actId="14100"/>
          <ac:cxnSpMkLst>
            <pc:docMk/>
            <pc:sldMk cId="722345167" sldId="260"/>
            <ac:cxnSpMk id="62" creationId="{6F0AF6F3-59C6-D9D5-C41A-41B35ECC4CBF}"/>
          </ac:cxnSpMkLst>
        </pc:cxnChg>
        <pc:cxnChg chg="add mod">
          <ac:chgData name="Keith Rickard" userId="833856ec93536ecc" providerId="LiveId" clId="{C75897FB-D798-4D79-9A3A-04D0B89127B9}" dt="2024-12-07T10:47:10.427" v="221" actId="14100"/>
          <ac:cxnSpMkLst>
            <pc:docMk/>
            <pc:sldMk cId="722345167" sldId="260"/>
            <ac:cxnSpMk id="64" creationId="{4702FAD2-5541-4707-5A5E-254EFDC5CB7C}"/>
          </ac:cxnSpMkLst>
        </pc:cxnChg>
        <pc:cxnChg chg="add mod">
          <ac:chgData name="Keith Rickard" userId="833856ec93536ecc" providerId="LiveId" clId="{C75897FB-D798-4D79-9A3A-04D0B89127B9}" dt="2024-12-07T10:47:35.574" v="227" actId="14100"/>
          <ac:cxnSpMkLst>
            <pc:docMk/>
            <pc:sldMk cId="722345167" sldId="260"/>
            <ac:cxnSpMk id="66" creationId="{D480584B-F4AC-2767-B70B-2C3EB9241A0D}"/>
          </ac:cxnSpMkLst>
        </pc:cxnChg>
        <pc:cxnChg chg="add del mod">
          <ac:chgData name="Keith Rickard" userId="833856ec93536ecc" providerId="LiveId" clId="{C75897FB-D798-4D79-9A3A-04D0B89127B9}" dt="2024-12-07T11:09:32.163" v="1212" actId="478"/>
          <ac:cxnSpMkLst>
            <pc:docMk/>
            <pc:sldMk cId="722345167" sldId="260"/>
            <ac:cxnSpMk id="71" creationId="{05B881AD-52E4-3028-FA71-D4AAAB180FC9}"/>
          </ac:cxnSpMkLst>
        </pc:cxnChg>
        <pc:cxnChg chg="add mod">
          <ac:chgData name="Keith Rickard" userId="833856ec93536ecc" providerId="LiveId" clId="{C75897FB-D798-4D79-9A3A-04D0B89127B9}" dt="2024-12-07T10:50:58.117" v="267" actId="1076"/>
          <ac:cxnSpMkLst>
            <pc:docMk/>
            <pc:sldMk cId="722345167" sldId="260"/>
            <ac:cxnSpMk id="74" creationId="{1B759970-2A92-A7A9-5117-F2E2145327AC}"/>
          </ac:cxnSpMkLst>
        </pc:cxnChg>
        <pc:cxnChg chg="add mod">
          <ac:chgData name="Keith Rickard" userId="833856ec93536ecc" providerId="LiveId" clId="{C75897FB-D798-4D79-9A3A-04D0B89127B9}" dt="2024-12-07T10:50:17.086" v="250" actId="14100"/>
          <ac:cxnSpMkLst>
            <pc:docMk/>
            <pc:sldMk cId="722345167" sldId="260"/>
            <ac:cxnSpMk id="76" creationId="{FB49623A-CCE4-0207-4D41-6034A7616A9C}"/>
          </ac:cxnSpMkLst>
        </pc:cxnChg>
        <pc:cxnChg chg="add mod">
          <ac:chgData name="Keith Rickard" userId="833856ec93536ecc" providerId="LiveId" clId="{C75897FB-D798-4D79-9A3A-04D0B89127B9}" dt="2024-12-07T10:55:29.081" v="346" actId="14100"/>
          <ac:cxnSpMkLst>
            <pc:docMk/>
            <pc:sldMk cId="722345167" sldId="260"/>
            <ac:cxnSpMk id="78" creationId="{256DE8DE-F6D7-5791-18E2-B99B48D6EE02}"/>
          </ac:cxnSpMkLst>
        </pc:cxnChg>
        <pc:cxnChg chg="add mod">
          <ac:chgData name="Keith Rickard" userId="833856ec93536ecc" providerId="LiveId" clId="{C75897FB-D798-4D79-9A3A-04D0B89127B9}" dt="2024-12-07T10:50:42.718" v="261" actId="14100"/>
          <ac:cxnSpMkLst>
            <pc:docMk/>
            <pc:sldMk cId="722345167" sldId="260"/>
            <ac:cxnSpMk id="81" creationId="{1923E36B-C8CF-A74A-5828-9239CC3BE129}"/>
          </ac:cxnSpMkLst>
        </pc:cxnChg>
        <pc:cxnChg chg="add mod">
          <ac:chgData name="Keith Rickard" userId="833856ec93536ecc" providerId="LiveId" clId="{C75897FB-D798-4D79-9A3A-04D0B89127B9}" dt="2024-12-07T13:11:51.150" v="1477" actId="14100"/>
          <ac:cxnSpMkLst>
            <pc:docMk/>
            <pc:sldMk cId="722345167" sldId="260"/>
            <ac:cxnSpMk id="86" creationId="{27AED5A6-3BB2-0831-475E-20A89B677EFF}"/>
          </ac:cxnSpMkLst>
        </pc:cxnChg>
        <pc:cxnChg chg="add mod">
          <ac:chgData name="Keith Rickard" userId="833856ec93536ecc" providerId="LiveId" clId="{C75897FB-D798-4D79-9A3A-04D0B89127B9}" dt="2024-12-08T15:21:48.826" v="22782" actId="14100"/>
          <ac:cxnSpMkLst>
            <pc:docMk/>
            <pc:sldMk cId="722345167" sldId="260"/>
            <ac:cxnSpMk id="89" creationId="{7E785440-BD09-1E7D-F659-F5B74AB3ED08}"/>
          </ac:cxnSpMkLst>
        </pc:cxnChg>
        <pc:cxnChg chg="add mod">
          <ac:chgData name="Keith Rickard" userId="833856ec93536ecc" providerId="LiveId" clId="{C75897FB-D798-4D79-9A3A-04D0B89127B9}" dt="2024-12-07T10:51:26.394" v="276" actId="14100"/>
          <ac:cxnSpMkLst>
            <pc:docMk/>
            <pc:sldMk cId="722345167" sldId="260"/>
            <ac:cxnSpMk id="93" creationId="{53AF4A95-C55A-BE80-5C99-99A1CB3CCB78}"/>
          </ac:cxnSpMkLst>
        </pc:cxnChg>
        <pc:cxnChg chg="add mod">
          <ac:chgData name="Keith Rickard" userId="833856ec93536ecc" providerId="LiveId" clId="{C75897FB-D798-4D79-9A3A-04D0B89127B9}" dt="2024-12-07T10:52:15.797" v="298" actId="14100"/>
          <ac:cxnSpMkLst>
            <pc:docMk/>
            <pc:sldMk cId="722345167" sldId="260"/>
            <ac:cxnSpMk id="95" creationId="{A9C01316-BAA8-65B5-216B-B96A4F5A79ED}"/>
          </ac:cxnSpMkLst>
        </pc:cxnChg>
        <pc:cxnChg chg="add mod">
          <ac:chgData name="Keith Rickard" userId="833856ec93536ecc" providerId="LiveId" clId="{C75897FB-D798-4D79-9A3A-04D0B89127B9}" dt="2024-12-07T10:52:19.058" v="299" actId="14100"/>
          <ac:cxnSpMkLst>
            <pc:docMk/>
            <pc:sldMk cId="722345167" sldId="260"/>
            <ac:cxnSpMk id="99" creationId="{259D1C11-F392-7E05-60F4-ACEF9B1FA784}"/>
          </ac:cxnSpMkLst>
        </pc:cxnChg>
        <pc:cxnChg chg="add mod">
          <ac:chgData name="Keith Rickard" userId="833856ec93536ecc" providerId="LiveId" clId="{C75897FB-D798-4D79-9A3A-04D0B89127B9}" dt="2024-12-07T10:52:23.862" v="300" actId="14100"/>
          <ac:cxnSpMkLst>
            <pc:docMk/>
            <pc:sldMk cId="722345167" sldId="260"/>
            <ac:cxnSpMk id="102" creationId="{1BF15C74-1613-2A17-4A31-4BB667CEAE1D}"/>
          </ac:cxnSpMkLst>
        </pc:cxnChg>
        <pc:cxnChg chg="add mod">
          <ac:chgData name="Keith Rickard" userId="833856ec93536ecc" providerId="LiveId" clId="{C75897FB-D798-4D79-9A3A-04D0B89127B9}" dt="2024-12-07T10:52:27.649" v="301" actId="14100"/>
          <ac:cxnSpMkLst>
            <pc:docMk/>
            <pc:sldMk cId="722345167" sldId="260"/>
            <ac:cxnSpMk id="105" creationId="{3572298A-2D9B-6848-5E84-DB5F6453FAB3}"/>
          </ac:cxnSpMkLst>
        </pc:cxnChg>
        <pc:cxnChg chg="add del mod">
          <ac:chgData name="Keith Rickard" userId="833856ec93536ecc" providerId="LiveId" clId="{C75897FB-D798-4D79-9A3A-04D0B89127B9}" dt="2024-12-07T10:55:14.939" v="341" actId="478"/>
          <ac:cxnSpMkLst>
            <pc:docMk/>
            <pc:sldMk cId="722345167" sldId="260"/>
            <ac:cxnSpMk id="112" creationId="{FD5BEE40-EEBB-54A5-511D-FA84198F3F1A}"/>
          </ac:cxnSpMkLst>
        </pc:cxnChg>
        <pc:cxnChg chg="add mod">
          <ac:chgData name="Keith Rickard" userId="833856ec93536ecc" providerId="LiveId" clId="{C75897FB-D798-4D79-9A3A-04D0B89127B9}" dt="2024-12-07T11:21:16.095" v="1463" actId="14100"/>
          <ac:cxnSpMkLst>
            <pc:docMk/>
            <pc:sldMk cId="722345167" sldId="260"/>
            <ac:cxnSpMk id="114" creationId="{FEC77AC4-60EE-2FF6-CBF5-09EF07294C9D}"/>
          </ac:cxnSpMkLst>
        </pc:cxnChg>
        <pc:cxnChg chg="add mod">
          <ac:chgData name="Keith Rickard" userId="833856ec93536ecc" providerId="LiveId" clId="{C75897FB-D798-4D79-9A3A-04D0B89127B9}" dt="2024-12-08T10:32:38.778" v="19447" actId="14100"/>
          <ac:cxnSpMkLst>
            <pc:docMk/>
            <pc:sldMk cId="722345167" sldId="260"/>
            <ac:cxnSpMk id="120" creationId="{ACAC2F05-92EB-1C06-070C-E991A848AAF4}"/>
          </ac:cxnSpMkLst>
        </pc:cxnChg>
        <pc:cxnChg chg="add mod">
          <ac:chgData name="Keith Rickard" userId="833856ec93536ecc" providerId="LiveId" clId="{C75897FB-D798-4D79-9A3A-04D0B89127B9}" dt="2024-12-08T10:32:54.499" v="19449" actId="14100"/>
          <ac:cxnSpMkLst>
            <pc:docMk/>
            <pc:sldMk cId="722345167" sldId="260"/>
            <ac:cxnSpMk id="122" creationId="{404F99E2-416F-9064-3C26-D0D960702C7F}"/>
          </ac:cxnSpMkLst>
        </pc:cxnChg>
        <pc:cxnChg chg="add mod">
          <ac:chgData name="Keith Rickard" userId="833856ec93536ecc" providerId="LiveId" clId="{C75897FB-D798-4D79-9A3A-04D0B89127B9}" dt="2024-12-08T10:32:25.105" v="19445" actId="14100"/>
          <ac:cxnSpMkLst>
            <pc:docMk/>
            <pc:sldMk cId="722345167" sldId="260"/>
            <ac:cxnSpMk id="124" creationId="{ED38F166-9052-8D87-1D16-B0ABEE458FE7}"/>
          </ac:cxnSpMkLst>
        </pc:cxnChg>
        <pc:cxnChg chg="add mod">
          <ac:chgData name="Keith Rickard" userId="833856ec93536ecc" providerId="LiveId" clId="{C75897FB-D798-4D79-9A3A-04D0B89127B9}" dt="2024-12-07T10:54:32.361" v="330" actId="1076"/>
          <ac:cxnSpMkLst>
            <pc:docMk/>
            <pc:sldMk cId="722345167" sldId="260"/>
            <ac:cxnSpMk id="126" creationId="{4A831FCE-F369-9FD2-A5D6-71636521BC3C}"/>
          </ac:cxnSpMkLst>
        </pc:cxnChg>
        <pc:cxnChg chg="add del mod">
          <ac:chgData name="Keith Rickard" userId="833856ec93536ecc" providerId="LiveId" clId="{C75897FB-D798-4D79-9A3A-04D0B89127B9}" dt="2024-12-07T11:17:46.150" v="1415" actId="478"/>
          <ac:cxnSpMkLst>
            <pc:docMk/>
            <pc:sldMk cId="722345167" sldId="260"/>
            <ac:cxnSpMk id="128" creationId="{E83C2B05-35C3-02B2-2B84-25236C04967F}"/>
          </ac:cxnSpMkLst>
        </pc:cxnChg>
        <pc:cxnChg chg="add mod">
          <ac:chgData name="Keith Rickard" userId="833856ec93536ecc" providerId="LiveId" clId="{C75897FB-D798-4D79-9A3A-04D0B89127B9}" dt="2024-12-07T11:19:56.053" v="1449" actId="14100"/>
          <ac:cxnSpMkLst>
            <pc:docMk/>
            <pc:sldMk cId="722345167" sldId="260"/>
            <ac:cxnSpMk id="130" creationId="{2C3869DD-504B-07D6-94DC-C5468A1583BA}"/>
          </ac:cxnSpMkLst>
        </pc:cxnChg>
        <pc:cxnChg chg="add mod">
          <ac:chgData name="Keith Rickard" userId="833856ec93536ecc" providerId="LiveId" clId="{C75897FB-D798-4D79-9A3A-04D0B89127B9}" dt="2024-12-07T10:55:16.377" v="342"/>
          <ac:cxnSpMkLst>
            <pc:docMk/>
            <pc:sldMk cId="722345167" sldId="260"/>
            <ac:cxnSpMk id="132" creationId="{957597C1-1981-CB0C-ACE1-EA6D0294D5E6}"/>
          </ac:cxnSpMkLst>
        </pc:cxnChg>
        <pc:cxnChg chg="add mod">
          <ac:chgData name="Keith Rickard" userId="833856ec93536ecc" providerId="LiveId" clId="{C75897FB-D798-4D79-9A3A-04D0B89127B9}" dt="2024-12-07T10:55:32.455" v="347" actId="14100"/>
          <ac:cxnSpMkLst>
            <pc:docMk/>
            <pc:sldMk cId="722345167" sldId="260"/>
            <ac:cxnSpMk id="133" creationId="{31867E0F-901B-342E-624B-4B6A855F9949}"/>
          </ac:cxnSpMkLst>
        </pc:cxnChg>
        <pc:cxnChg chg="add mod">
          <ac:chgData name="Keith Rickard" userId="833856ec93536ecc" providerId="LiveId" clId="{C75897FB-D798-4D79-9A3A-04D0B89127B9}" dt="2024-12-07T10:55:43.111" v="351" actId="14100"/>
          <ac:cxnSpMkLst>
            <pc:docMk/>
            <pc:sldMk cId="722345167" sldId="260"/>
            <ac:cxnSpMk id="137" creationId="{1AE0F40B-8003-9030-60A9-CE3C8A1EE27D}"/>
          </ac:cxnSpMkLst>
        </pc:cxnChg>
        <pc:cxnChg chg="add mod">
          <ac:chgData name="Keith Rickard" userId="833856ec93536ecc" providerId="LiveId" clId="{C75897FB-D798-4D79-9A3A-04D0B89127B9}" dt="2024-12-07T10:57:16.636" v="367" actId="14100"/>
          <ac:cxnSpMkLst>
            <pc:docMk/>
            <pc:sldMk cId="722345167" sldId="260"/>
            <ac:cxnSpMk id="140" creationId="{578F1015-9DD9-1A5B-892D-8EB60ED675FA}"/>
          </ac:cxnSpMkLst>
        </pc:cxnChg>
        <pc:cxnChg chg="add del mod">
          <ac:chgData name="Keith Rickard" userId="833856ec93536ecc" providerId="LiveId" clId="{C75897FB-D798-4D79-9A3A-04D0B89127B9}" dt="2024-12-07T10:58:39.220" v="410" actId="478"/>
          <ac:cxnSpMkLst>
            <pc:docMk/>
            <pc:sldMk cId="722345167" sldId="260"/>
            <ac:cxnSpMk id="151" creationId="{C17C4A98-4C4F-5565-E9C5-3C91F03A6183}"/>
          </ac:cxnSpMkLst>
        </pc:cxnChg>
        <pc:cxnChg chg="add mod">
          <ac:chgData name="Keith Rickard" userId="833856ec93536ecc" providerId="LiveId" clId="{C75897FB-D798-4D79-9A3A-04D0B89127B9}" dt="2024-12-07T10:58:44.611" v="411"/>
          <ac:cxnSpMkLst>
            <pc:docMk/>
            <pc:sldMk cId="722345167" sldId="260"/>
            <ac:cxnSpMk id="152" creationId="{3DA13AF8-FBFD-5038-68E3-9B0A21AE6045}"/>
          </ac:cxnSpMkLst>
        </pc:cxnChg>
        <pc:cxnChg chg="add mod">
          <ac:chgData name="Keith Rickard" userId="833856ec93536ecc" providerId="LiveId" clId="{C75897FB-D798-4D79-9A3A-04D0B89127B9}" dt="2024-12-07T11:09:45.860" v="1216" actId="14100"/>
          <ac:cxnSpMkLst>
            <pc:docMk/>
            <pc:sldMk cId="722345167" sldId="260"/>
            <ac:cxnSpMk id="172" creationId="{0CB6DAB8-173A-150B-3F43-0448771414E1}"/>
          </ac:cxnSpMkLst>
        </pc:cxnChg>
        <pc:cxnChg chg="add mod">
          <ac:chgData name="Keith Rickard" userId="833856ec93536ecc" providerId="LiveId" clId="{C75897FB-D798-4D79-9A3A-04D0B89127B9}" dt="2024-12-07T11:14:40.780" v="1381" actId="1076"/>
          <ac:cxnSpMkLst>
            <pc:docMk/>
            <pc:sldMk cId="722345167" sldId="260"/>
            <ac:cxnSpMk id="176" creationId="{520DB164-F796-A8AD-53F6-70D319C1E5CE}"/>
          </ac:cxnSpMkLst>
        </pc:cxnChg>
        <pc:cxnChg chg="add mod">
          <ac:chgData name="Keith Rickard" userId="833856ec93536ecc" providerId="LiveId" clId="{C75897FB-D798-4D79-9A3A-04D0B89127B9}" dt="2024-12-07T11:14:56.174" v="1385" actId="14100"/>
          <ac:cxnSpMkLst>
            <pc:docMk/>
            <pc:sldMk cId="722345167" sldId="260"/>
            <ac:cxnSpMk id="178" creationId="{C42B2DF2-555A-1A39-97C1-5C0173A5E3FB}"/>
          </ac:cxnSpMkLst>
        </pc:cxnChg>
        <pc:cxnChg chg="add mod">
          <ac:chgData name="Keith Rickard" userId="833856ec93536ecc" providerId="LiveId" clId="{C75897FB-D798-4D79-9A3A-04D0B89127B9}" dt="2024-12-07T11:11:52.049" v="1341"/>
          <ac:cxnSpMkLst>
            <pc:docMk/>
            <pc:sldMk cId="722345167" sldId="260"/>
            <ac:cxnSpMk id="181" creationId="{4AABB4DC-4F78-2825-AD91-775243442C55}"/>
          </ac:cxnSpMkLst>
        </pc:cxnChg>
        <pc:cxnChg chg="add mod">
          <ac:chgData name="Keith Rickard" userId="833856ec93536ecc" providerId="LiveId" clId="{C75897FB-D798-4D79-9A3A-04D0B89127B9}" dt="2024-12-07T11:14:48.267" v="1383" actId="1076"/>
          <ac:cxnSpMkLst>
            <pc:docMk/>
            <pc:sldMk cId="722345167" sldId="260"/>
            <ac:cxnSpMk id="182" creationId="{4E35EEB1-2BBF-988B-EF23-01FA9262E46F}"/>
          </ac:cxnSpMkLst>
        </pc:cxnChg>
        <pc:cxnChg chg="add del mod">
          <ac:chgData name="Keith Rickard" userId="833856ec93536ecc" providerId="LiveId" clId="{C75897FB-D798-4D79-9A3A-04D0B89127B9}" dt="2024-12-07T11:15:21.373" v="1387" actId="478"/>
          <ac:cxnSpMkLst>
            <pc:docMk/>
            <pc:sldMk cId="722345167" sldId="260"/>
            <ac:cxnSpMk id="184" creationId="{47B8C05C-5AA0-B267-6213-6B0534B88F92}"/>
          </ac:cxnSpMkLst>
        </pc:cxnChg>
        <pc:cxnChg chg="add mod">
          <ac:chgData name="Keith Rickard" userId="833856ec93536ecc" providerId="LiveId" clId="{C75897FB-D798-4D79-9A3A-04D0B89127B9}" dt="2024-12-07T11:14:59.606" v="1386" actId="14100"/>
          <ac:cxnSpMkLst>
            <pc:docMk/>
            <pc:sldMk cId="722345167" sldId="260"/>
            <ac:cxnSpMk id="185" creationId="{4E248B8C-E3C8-D06C-BF5E-713446B245F1}"/>
          </ac:cxnSpMkLst>
        </pc:cxnChg>
        <pc:cxnChg chg="add mod">
          <ac:chgData name="Keith Rickard" userId="833856ec93536ecc" providerId="LiveId" clId="{C75897FB-D798-4D79-9A3A-04D0B89127B9}" dt="2024-12-07T11:14:45.338" v="1382" actId="14100"/>
          <ac:cxnSpMkLst>
            <pc:docMk/>
            <pc:sldMk cId="722345167" sldId="260"/>
            <ac:cxnSpMk id="187" creationId="{A9B32C67-C3C6-3BB2-5B3A-689F2F3ED3E7}"/>
          </ac:cxnSpMkLst>
        </pc:cxnChg>
        <pc:cxnChg chg="add mod">
          <ac:chgData name="Keith Rickard" userId="833856ec93536ecc" providerId="LiveId" clId="{C75897FB-D798-4D79-9A3A-04D0B89127B9}" dt="2024-12-07T11:17:58.783" v="1418" actId="14100"/>
          <ac:cxnSpMkLst>
            <pc:docMk/>
            <pc:sldMk cId="722345167" sldId="260"/>
            <ac:cxnSpMk id="202" creationId="{DAF65B92-CAAB-8B97-77DC-0ACC29574F9B}"/>
          </ac:cxnSpMkLst>
        </pc:cxnChg>
        <pc:cxnChg chg="add mod">
          <ac:chgData name="Keith Rickard" userId="833856ec93536ecc" providerId="LiveId" clId="{C75897FB-D798-4D79-9A3A-04D0B89127B9}" dt="2024-12-07T11:18:49.549" v="1425"/>
          <ac:cxnSpMkLst>
            <pc:docMk/>
            <pc:sldMk cId="722345167" sldId="260"/>
            <ac:cxnSpMk id="204" creationId="{B7DED1B1-2D5C-0001-620A-5B7AEE0B9937}"/>
          </ac:cxnSpMkLst>
        </pc:cxnChg>
        <pc:cxnChg chg="add mod">
          <ac:chgData name="Keith Rickard" userId="833856ec93536ecc" providerId="LiveId" clId="{C75897FB-D798-4D79-9A3A-04D0B89127B9}" dt="2024-12-07T11:20:30.549" v="1456" actId="14100"/>
          <ac:cxnSpMkLst>
            <pc:docMk/>
            <pc:sldMk cId="722345167" sldId="260"/>
            <ac:cxnSpMk id="208" creationId="{512A6A2C-AAD2-688D-AD79-5C587C5CDED3}"/>
          </ac:cxnSpMkLst>
        </pc:cxnChg>
        <pc:cxnChg chg="add mod">
          <ac:chgData name="Keith Rickard" userId="833856ec93536ecc" providerId="LiveId" clId="{C75897FB-D798-4D79-9A3A-04D0B89127B9}" dt="2024-12-07T11:20:45.721" v="1460" actId="14100"/>
          <ac:cxnSpMkLst>
            <pc:docMk/>
            <pc:sldMk cId="722345167" sldId="260"/>
            <ac:cxnSpMk id="210" creationId="{47D2DBE1-5725-4C89-125D-C5390C371E43}"/>
          </ac:cxnSpMkLst>
        </pc:cxnChg>
      </pc:sldChg>
      <pc:sldChg chg="addSp delSp modSp add mod ord modAnim">
        <pc:chgData name="Keith Rickard" userId="833856ec93536ecc" providerId="LiveId" clId="{C75897FB-D798-4D79-9A3A-04D0B89127B9}" dt="2024-12-08T16:06:00.355" v="22967"/>
        <pc:sldMkLst>
          <pc:docMk/>
          <pc:sldMk cId="824366734" sldId="261"/>
        </pc:sldMkLst>
        <pc:spChg chg="mod">
          <ac:chgData name="Keith Rickard" userId="833856ec93536ecc" providerId="LiveId" clId="{C75897FB-D798-4D79-9A3A-04D0B89127B9}" dt="2024-12-08T15:09:20.199" v="22733" actId="14100"/>
          <ac:spMkLst>
            <pc:docMk/>
            <pc:sldMk cId="824366734" sldId="261"/>
            <ac:spMk id="3" creationId="{6E02AFC8-EE03-2E3A-CEF2-357E1CE8FF84}"/>
          </ac:spMkLst>
        </pc:spChg>
        <pc:spChg chg="mod">
          <ac:chgData name="Keith Rickard" userId="833856ec93536ecc" providerId="LiveId" clId="{C75897FB-D798-4D79-9A3A-04D0B89127B9}" dt="2024-12-07T13:14:26.719" v="1571" actId="20577"/>
          <ac:spMkLst>
            <pc:docMk/>
            <pc:sldMk cId="824366734" sldId="261"/>
            <ac:spMk id="5" creationId="{02F03A03-E4B5-7F7E-49CE-A7E011D57E44}"/>
          </ac:spMkLst>
        </pc:spChg>
        <pc:spChg chg="add del mod">
          <ac:chgData name="Keith Rickard" userId="833856ec93536ecc" providerId="LiveId" clId="{C75897FB-D798-4D79-9A3A-04D0B89127B9}" dt="2024-12-08T13:53:36.577" v="21560" actId="478"/>
          <ac:spMkLst>
            <pc:docMk/>
            <pc:sldMk cId="824366734" sldId="261"/>
            <ac:spMk id="8" creationId="{B1CB1272-F162-6D88-FBCA-AD937A397C32}"/>
          </ac:spMkLst>
        </pc:spChg>
        <pc:picChg chg="add mod">
          <ac:chgData name="Keith Rickard" userId="833856ec93536ecc" providerId="LiveId" clId="{C75897FB-D798-4D79-9A3A-04D0B89127B9}" dt="2024-12-07T13:14:39.325" v="1573" actId="14100"/>
          <ac:picMkLst>
            <pc:docMk/>
            <pc:sldMk cId="824366734" sldId="261"/>
            <ac:picMk id="2" creationId="{6214816C-1941-8508-3BB3-4D5CB14DD876}"/>
          </ac:picMkLst>
        </pc:picChg>
        <pc:picChg chg="add del mod">
          <ac:chgData name="Keith Rickard" userId="833856ec93536ecc" providerId="LiveId" clId="{C75897FB-D798-4D79-9A3A-04D0B89127B9}" dt="2024-12-08T13:53:32.992" v="21559" actId="478"/>
          <ac:picMkLst>
            <pc:docMk/>
            <pc:sldMk cId="824366734" sldId="261"/>
            <ac:picMk id="7" creationId="{F551D478-1972-6A40-48A4-FDFCB84F2D37}"/>
          </ac:picMkLst>
        </pc:picChg>
      </pc:sldChg>
      <pc:sldChg chg="addSp delSp modSp add mod modAnim">
        <pc:chgData name="Keith Rickard" userId="833856ec93536ecc" providerId="LiveId" clId="{C75897FB-D798-4D79-9A3A-04D0B89127B9}" dt="2024-12-08T16:06:50.603" v="22970"/>
        <pc:sldMkLst>
          <pc:docMk/>
          <pc:sldMk cId="3643833218" sldId="262"/>
        </pc:sldMkLst>
        <pc:spChg chg="mod">
          <ac:chgData name="Keith Rickard" userId="833856ec93536ecc" providerId="LiveId" clId="{C75897FB-D798-4D79-9A3A-04D0B89127B9}" dt="2024-12-08T14:52:57.041" v="22536" actId="27636"/>
          <ac:spMkLst>
            <pc:docMk/>
            <pc:sldMk cId="3643833218" sldId="262"/>
            <ac:spMk id="3" creationId="{C10C160A-8138-D899-386D-C13E35396F27}"/>
          </ac:spMkLst>
        </pc:spChg>
        <pc:spChg chg="mod">
          <ac:chgData name="Keith Rickard" userId="833856ec93536ecc" providerId="LiveId" clId="{C75897FB-D798-4D79-9A3A-04D0B89127B9}" dt="2024-12-07T14:34:48.813" v="5329" actId="20577"/>
          <ac:spMkLst>
            <pc:docMk/>
            <pc:sldMk cId="3643833218" sldId="262"/>
            <ac:spMk id="5" creationId="{D3D30F8B-C893-C085-85A7-899E0FD564B4}"/>
          </ac:spMkLst>
        </pc:spChg>
        <pc:picChg chg="del">
          <ac:chgData name="Keith Rickard" userId="833856ec93536ecc" providerId="LiveId" clId="{C75897FB-D798-4D79-9A3A-04D0B89127B9}" dt="2024-12-07T13:14:58.139" v="1575" actId="478"/>
          <ac:picMkLst>
            <pc:docMk/>
            <pc:sldMk cId="3643833218" sldId="262"/>
            <ac:picMk id="2" creationId="{BDDC5E33-86E8-8911-0440-C33A23E3B88B}"/>
          </ac:picMkLst>
        </pc:picChg>
        <pc:picChg chg="add del mod">
          <ac:chgData name="Keith Rickard" userId="833856ec93536ecc" providerId="LiveId" clId="{C75897FB-D798-4D79-9A3A-04D0B89127B9}" dt="2024-12-07T13:30:12.597" v="2589" actId="478"/>
          <ac:picMkLst>
            <pc:docMk/>
            <pc:sldMk cId="3643833218" sldId="262"/>
            <ac:picMk id="6" creationId="{A4523960-473B-FFF9-C0E4-5B4960E3AE79}"/>
          </ac:picMkLst>
        </pc:picChg>
        <pc:picChg chg="add mod">
          <ac:chgData name="Keith Rickard" userId="833856ec93536ecc" providerId="LiveId" clId="{C75897FB-D798-4D79-9A3A-04D0B89127B9}" dt="2024-12-07T13:30:29.247" v="2593" actId="14100"/>
          <ac:picMkLst>
            <pc:docMk/>
            <pc:sldMk cId="3643833218" sldId="262"/>
            <ac:picMk id="7" creationId="{2F5D2FFC-8AC3-8A06-F78F-3F8FA9242090}"/>
          </ac:picMkLst>
        </pc:picChg>
      </pc:sldChg>
      <pc:sldChg chg="addSp delSp modSp add mod modAnim">
        <pc:chgData name="Keith Rickard" userId="833856ec93536ecc" providerId="LiveId" clId="{C75897FB-D798-4D79-9A3A-04D0B89127B9}" dt="2024-12-08T16:22:41.577" v="23072"/>
        <pc:sldMkLst>
          <pc:docMk/>
          <pc:sldMk cId="4095579489" sldId="263"/>
        </pc:sldMkLst>
        <pc:spChg chg="mod">
          <ac:chgData name="Keith Rickard" userId="833856ec93536ecc" providerId="LiveId" clId="{C75897FB-D798-4D79-9A3A-04D0B89127B9}" dt="2024-12-08T14:52:33.566" v="22524" actId="20577"/>
          <ac:spMkLst>
            <pc:docMk/>
            <pc:sldMk cId="4095579489" sldId="263"/>
            <ac:spMk id="3" creationId="{EFAC2A63-DB0E-2177-0AC0-C5EE36F5D40D}"/>
          </ac:spMkLst>
        </pc:spChg>
        <pc:spChg chg="mod">
          <ac:chgData name="Keith Rickard" userId="833856ec93536ecc" providerId="LiveId" clId="{C75897FB-D798-4D79-9A3A-04D0B89127B9}" dt="2024-12-07T13:41:39.718" v="3453" actId="20577"/>
          <ac:spMkLst>
            <pc:docMk/>
            <pc:sldMk cId="4095579489" sldId="263"/>
            <ac:spMk id="5" creationId="{D730F7A1-BED9-0B69-E266-C7849CF3BF8D}"/>
          </ac:spMkLst>
        </pc:spChg>
        <pc:spChg chg="add mod">
          <ac:chgData name="Keith Rickard" userId="833856ec93536ecc" providerId="LiveId" clId="{C75897FB-D798-4D79-9A3A-04D0B89127B9}" dt="2024-12-08T14:52:27.004" v="22520" actId="20577"/>
          <ac:spMkLst>
            <pc:docMk/>
            <pc:sldMk cId="4095579489" sldId="263"/>
            <ac:spMk id="10" creationId="{C08B82F2-4E3C-B467-1497-9D3010FF7A87}"/>
          </ac:spMkLst>
        </pc:spChg>
        <pc:spChg chg="add mod">
          <ac:chgData name="Keith Rickard" userId="833856ec93536ecc" providerId="LiveId" clId="{C75897FB-D798-4D79-9A3A-04D0B89127B9}" dt="2024-12-08T14:52:36.651" v="22526" actId="5793"/>
          <ac:spMkLst>
            <pc:docMk/>
            <pc:sldMk cId="4095579489" sldId="263"/>
            <ac:spMk id="17" creationId="{EDB2AF0C-FB78-1E42-BB02-871DEF867678}"/>
          </ac:spMkLst>
        </pc:spChg>
        <pc:spChg chg="add mod">
          <ac:chgData name="Keith Rickard" userId="833856ec93536ecc" providerId="LiveId" clId="{C75897FB-D798-4D79-9A3A-04D0B89127B9}" dt="2024-12-08T14:52:29.887" v="22522" actId="5793"/>
          <ac:spMkLst>
            <pc:docMk/>
            <pc:sldMk cId="4095579489" sldId="263"/>
            <ac:spMk id="20" creationId="{74AD242D-5592-030B-43EF-0E7B5E6AFC23}"/>
          </ac:spMkLst>
        </pc:spChg>
        <pc:spChg chg="add del mod">
          <ac:chgData name="Keith Rickard" userId="833856ec93536ecc" providerId="LiveId" clId="{C75897FB-D798-4D79-9A3A-04D0B89127B9}" dt="2024-12-07T14:15:18.514" v="4280"/>
          <ac:spMkLst>
            <pc:docMk/>
            <pc:sldMk cId="4095579489" sldId="263"/>
            <ac:spMk id="23" creationId="{28D86D62-E508-3CB4-0AE9-A3BA9C63BA6B}"/>
          </ac:spMkLst>
        </pc:spChg>
        <pc:spChg chg="add mod">
          <ac:chgData name="Keith Rickard" userId="833856ec93536ecc" providerId="LiveId" clId="{C75897FB-D798-4D79-9A3A-04D0B89127B9}" dt="2024-12-08T16:22:14.958" v="23069" actId="20577"/>
          <ac:spMkLst>
            <pc:docMk/>
            <pc:sldMk cId="4095579489" sldId="263"/>
            <ac:spMk id="24" creationId="{0D813CE8-103F-4889-B625-47C6AE22A292}"/>
          </ac:spMkLst>
        </pc:spChg>
        <pc:spChg chg="add del mod">
          <ac:chgData name="Keith Rickard" userId="833856ec93536ecc" providerId="LiveId" clId="{C75897FB-D798-4D79-9A3A-04D0B89127B9}" dt="2024-12-07T14:24:06.125" v="4754" actId="478"/>
          <ac:spMkLst>
            <pc:docMk/>
            <pc:sldMk cId="4095579489" sldId="263"/>
            <ac:spMk id="25" creationId="{E0EA7355-59B8-7BC8-559F-DCBB4DF148FF}"/>
          </ac:spMkLst>
        </pc:spChg>
        <pc:spChg chg="add mod">
          <ac:chgData name="Keith Rickard" userId="833856ec93536ecc" providerId="LiveId" clId="{C75897FB-D798-4D79-9A3A-04D0B89127B9}" dt="2024-12-07T14:25:01.382" v="4820" actId="20577"/>
          <ac:spMkLst>
            <pc:docMk/>
            <pc:sldMk cId="4095579489" sldId="263"/>
            <ac:spMk id="26" creationId="{915875C5-1CB0-62BE-EAD9-0A3887D9C81A}"/>
          </ac:spMkLst>
        </pc:spChg>
        <pc:spChg chg="add mod">
          <ac:chgData name="Keith Rickard" userId="833856ec93536ecc" providerId="LiveId" clId="{C75897FB-D798-4D79-9A3A-04D0B89127B9}" dt="2024-12-07T14:24:14.066" v="4757"/>
          <ac:spMkLst>
            <pc:docMk/>
            <pc:sldMk cId="4095579489" sldId="263"/>
            <ac:spMk id="27" creationId="{91ACC81B-1376-27E7-4699-211E8B50533C}"/>
          </ac:spMkLst>
        </pc:spChg>
        <pc:picChg chg="add mod">
          <ac:chgData name="Keith Rickard" userId="833856ec93536ecc" providerId="LiveId" clId="{C75897FB-D798-4D79-9A3A-04D0B89127B9}" dt="2024-12-07T13:38:43.114" v="3335"/>
          <ac:picMkLst>
            <pc:docMk/>
            <pc:sldMk cId="4095579489" sldId="263"/>
            <ac:picMk id="2" creationId="{C20112FE-C085-8F5B-7630-E3682E19C259}"/>
          </ac:picMkLst>
        </pc:picChg>
        <pc:picChg chg="add del mod">
          <ac:chgData name="Keith Rickard" userId="833856ec93536ecc" providerId="LiveId" clId="{C75897FB-D798-4D79-9A3A-04D0B89127B9}" dt="2024-12-07T14:02:51.859" v="4045" actId="478"/>
          <ac:picMkLst>
            <pc:docMk/>
            <pc:sldMk cId="4095579489" sldId="263"/>
            <ac:picMk id="7" creationId="{1735976E-9612-1C09-D988-FE0858FC7B28}"/>
          </ac:picMkLst>
        </pc:picChg>
        <pc:picChg chg="add mod">
          <ac:chgData name="Keith Rickard" userId="833856ec93536ecc" providerId="LiveId" clId="{C75897FB-D798-4D79-9A3A-04D0B89127B9}" dt="2024-12-07T14:21:13.492" v="4681" actId="1076"/>
          <ac:picMkLst>
            <pc:docMk/>
            <pc:sldMk cId="4095579489" sldId="263"/>
            <ac:picMk id="9" creationId="{FCCBA914-19FD-BD07-A316-D8591DFC8372}"/>
          </ac:picMkLst>
        </pc:picChg>
        <pc:picChg chg="add mod">
          <ac:chgData name="Keith Rickard" userId="833856ec93536ecc" providerId="LiveId" clId="{C75897FB-D798-4D79-9A3A-04D0B89127B9}" dt="2024-12-07T14:21:41.272" v="4688" actId="1076"/>
          <ac:picMkLst>
            <pc:docMk/>
            <pc:sldMk cId="4095579489" sldId="263"/>
            <ac:picMk id="12" creationId="{200F615B-77A7-96D5-E959-5DC55A259D44}"/>
          </ac:picMkLst>
        </pc:picChg>
        <pc:picChg chg="add mod">
          <ac:chgData name="Keith Rickard" userId="833856ec93536ecc" providerId="LiveId" clId="{C75897FB-D798-4D79-9A3A-04D0B89127B9}" dt="2024-12-07T14:21:38.398" v="4687" actId="1076"/>
          <ac:picMkLst>
            <pc:docMk/>
            <pc:sldMk cId="4095579489" sldId="263"/>
            <ac:picMk id="14" creationId="{2FFE518C-FDEB-E243-6B24-03E2B1056AA6}"/>
          </ac:picMkLst>
        </pc:picChg>
        <pc:picChg chg="add del">
          <ac:chgData name="Keith Rickard" userId="833856ec93536ecc" providerId="LiveId" clId="{C75897FB-D798-4D79-9A3A-04D0B89127B9}" dt="2024-12-07T14:04:38.881" v="4052" actId="478"/>
          <ac:picMkLst>
            <pc:docMk/>
            <pc:sldMk cId="4095579489" sldId="263"/>
            <ac:picMk id="16" creationId="{DE8284CE-8928-FAC7-F84C-4848ADF4718E}"/>
          </ac:picMkLst>
        </pc:picChg>
        <pc:picChg chg="add mod">
          <ac:chgData name="Keith Rickard" userId="833856ec93536ecc" providerId="LiveId" clId="{C75897FB-D798-4D79-9A3A-04D0B89127B9}" dt="2024-12-07T14:18:09.078" v="4520" actId="1076"/>
          <ac:picMkLst>
            <pc:docMk/>
            <pc:sldMk cId="4095579489" sldId="263"/>
            <ac:picMk id="19" creationId="{9B0B485C-FD86-DCAF-E85F-7C4FA0D45858}"/>
          </ac:picMkLst>
        </pc:picChg>
        <pc:picChg chg="add mod">
          <ac:chgData name="Keith Rickard" userId="833856ec93536ecc" providerId="LiveId" clId="{C75897FB-D798-4D79-9A3A-04D0B89127B9}" dt="2024-12-07T14:17:55.754" v="4516" actId="1076"/>
          <ac:picMkLst>
            <pc:docMk/>
            <pc:sldMk cId="4095579489" sldId="263"/>
            <ac:picMk id="22" creationId="{7518D6A7-4F78-5818-5064-45AAD3B4FAC9}"/>
          </ac:picMkLst>
        </pc:picChg>
      </pc:sldChg>
      <pc:sldChg chg="addSp modSp add mod modAnim">
        <pc:chgData name="Keith Rickard" userId="833856ec93536ecc" providerId="LiveId" clId="{C75897FB-D798-4D79-9A3A-04D0B89127B9}" dt="2024-12-09T08:40:09.148" v="23197" actId="20577"/>
        <pc:sldMkLst>
          <pc:docMk/>
          <pc:sldMk cId="1295990125" sldId="264"/>
        </pc:sldMkLst>
        <pc:spChg chg="mod">
          <ac:chgData name="Keith Rickard" userId="833856ec93536ecc" providerId="LiveId" clId="{C75897FB-D798-4D79-9A3A-04D0B89127B9}" dt="2024-12-09T08:40:09.148" v="23197" actId="20577"/>
          <ac:spMkLst>
            <pc:docMk/>
            <pc:sldMk cId="1295990125" sldId="264"/>
            <ac:spMk id="3" creationId="{A007E4EE-5680-A22E-B46C-D8D1D77387C6}"/>
          </ac:spMkLst>
        </pc:spChg>
        <pc:spChg chg="mod">
          <ac:chgData name="Keith Rickard" userId="833856ec93536ecc" providerId="LiveId" clId="{C75897FB-D798-4D79-9A3A-04D0B89127B9}" dt="2024-12-07T14:27:11.906" v="4876" actId="20577"/>
          <ac:spMkLst>
            <pc:docMk/>
            <pc:sldMk cId="1295990125" sldId="264"/>
            <ac:spMk id="5" creationId="{EC44FF97-7457-5EBA-72F7-B0DAA0832DD0}"/>
          </ac:spMkLst>
        </pc:spChg>
        <pc:spChg chg="add mod">
          <ac:chgData name="Keith Rickard" userId="833856ec93536ecc" providerId="LiveId" clId="{C75897FB-D798-4D79-9A3A-04D0B89127B9}" dt="2024-12-08T14:52:21.900" v="22519" actId="20577"/>
          <ac:spMkLst>
            <pc:docMk/>
            <pc:sldMk cId="1295990125" sldId="264"/>
            <ac:spMk id="6" creationId="{CC7FA0C7-0258-E462-D72E-76B69D4D8EA9}"/>
          </ac:spMkLst>
        </pc:spChg>
        <pc:picChg chg="add mod">
          <ac:chgData name="Keith Rickard" userId="833856ec93536ecc" providerId="LiveId" clId="{C75897FB-D798-4D79-9A3A-04D0B89127B9}" dt="2024-12-07T14:44:50" v="6427" actId="14100"/>
          <ac:picMkLst>
            <pc:docMk/>
            <pc:sldMk cId="1295990125" sldId="264"/>
            <ac:picMk id="2" creationId="{E6E00C75-C877-890B-6674-2611E665E44A}"/>
          </ac:picMkLst>
        </pc:picChg>
        <pc:picChg chg="mod">
          <ac:chgData name="Keith Rickard" userId="833856ec93536ecc" providerId="LiveId" clId="{C75897FB-D798-4D79-9A3A-04D0B89127B9}" dt="2024-12-07T14:44:25.133" v="6411" actId="1076"/>
          <ac:picMkLst>
            <pc:docMk/>
            <pc:sldMk cId="1295990125" sldId="264"/>
            <ac:picMk id="4" creationId="{FEFCB1FC-92D0-50FD-3F3A-2DD057A19808}"/>
          </ac:picMkLst>
        </pc:picChg>
      </pc:sldChg>
      <pc:sldChg chg="addSp delSp modSp add mod modAnim">
        <pc:chgData name="Keith Rickard" userId="833856ec93536ecc" providerId="LiveId" clId="{C75897FB-D798-4D79-9A3A-04D0B89127B9}" dt="2024-12-08T16:24:11.271" v="23081"/>
        <pc:sldMkLst>
          <pc:docMk/>
          <pc:sldMk cId="2968393153" sldId="265"/>
        </pc:sldMkLst>
        <pc:spChg chg="mod">
          <ac:chgData name="Keith Rickard" userId="833856ec93536ecc" providerId="LiveId" clId="{C75897FB-D798-4D79-9A3A-04D0B89127B9}" dt="2024-12-07T15:13:31.433" v="7575" actId="20577"/>
          <ac:spMkLst>
            <pc:docMk/>
            <pc:sldMk cId="2968393153" sldId="265"/>
            <ac:spMk id="3" creationId="{14FD0C04-3816-90D4-7480-9A765D831A05}"/>
          </ac:spMkLst>
        </pc:spChg>
        <pc:spChg chg="mod">
          <ac:chgData name="Keith Rickard" userId="833856ec93536ecc" providerId="LiveId" clId="{C75897FB-D798-4D79-9A3A-04D0B89127B9}" dt="2024-12-07T15:04:19.624" v="7058" actId="1076"/>
          <ac:spMkLst>
            <pc:docMk/>
            <pc:sldMk cId="2968393153" sldId="265"/>
            <ac:spMk id="5" creationId="{0CEFEE75-17AC-FBDF-7B4E-90EB5F9B2EAF}"/>
          </ac:spMkLst>
        </pc:spChg>
        <pc:spChg chg="add mod">
          <ac:chgData name="Keith Rickard" userId="833856ec93536ecc" providerId="LiveId" clId="{C75897FB-D798-4D79-9A3A-04D0B89127B9}" dt="2024-12-07T20:54:20.302" v="13525" actId="1076"/>
          <ac:spMkLst>
            <pc:docMk/>
            <pc:sldMk cId="2968393153" sldId="265"/>
            <ac:spMk id="17" creationId="{0EBB0EB1-AF03-6A72-3E92-F268FE26AA42}"/>
          </ac:spMkLst>
        </pc:spChg>
        <pc:picChg chg="mod">
          <ac:chgData name="Keith Rickard" userId="833856ec93536ecc" providerId="LiveId" clId="{C75897FB-D798-4D79-9A3A-04D0B89127B9}" dt="2024-12-07T15:10:06.661" v="7341" actId="166"/>
          <ac:picMkLst>
            <pc:docMk/>
            <pc:sldMk cId="2968393153" sldId="265"/>
            <ac:picMk id="4" creationId="{F518E61F-1675-6759-8F60-017C9E3E5A4D}"/>
          </ac:picMkLst>
        </pc:picChg>
        <pc:picChg chg="add mod">
          <ac:chgData name="Keith Rickard" userId="833856ec93536ecc" providerId="LiveId" clId="{C75897FB-D798-4D79-9A3A-04D0B89127B9}" dt="2024-12-07T15:04:16.723" v="7056" actId="1076"/>
          <ac:picMkLst>
            <pc:docMk/>
            <pc:sldMk cId="2968393153" sldId="265"/>
            <ac:picMk id="6" creationId="{94561240-A66B-2CBA-28AA-C7991F91EE86}"/>
          </ac:picMkLst>
        </pc:picChg>
        <pc:picChg chg="add mod">
          <ac:chgData name="Keith Rickard" userId="833856ec93536ecc" providerId="LiveId" clId="{C75897FB-D798-4D79-9A3A-04D0B89127B9}" dt="2024-12-07T15:13:35.486" v="7576" actId="1076"/>
          <ac:picMkLst>
            <pc:docMk/>
            <pc:sldMk cId="2968393153" sldId="265"/>
            <ac:picMk id="8" creationId="{4568D977-C441-14A2-0784-1A2B597C9A09}"/>
          </ac:picMkLst>
        </pc:picChg>
        <pc:picChg chg="add mod">
          <ac:chgData name="Keith Rickard" userId="833856ec93536ecc" providerId="LiveId" clId="{C75897FB-D798-4D79-9A3A-04D0B89127B9}" dt="2024-12-07T15:10:00.807" v="7339" actId="1076"/>
          <ac:picMkLst>
            <pc:docMk/>
            <pc:sldMk cId="2968393153" sldId="265"/>
            <ac:picMk id="10" creationId="{9BF5D8AE-CE4B-A158-77DB-C5C14159A768}"/>
          </ac:picMkLst>
        </pc:picChg>
        <pc:picChg chg="add del">
          <ac:chgData name="Keith Rickard" userId="833856ec93536ecc" providerId="LiveId" clId="{C75897FB-D798-4D79-9A3A-04D0B89127B9}" dt="2024-12-07T15:09:52.847" v="7337" actId="478"/>
          <ac:picMkLst>
            <pc:docMk/>
            <pc:sldMk cId="2968393153" sldId="265"/>
            <ac:picMk id="12" creationId="{29A7BE9B-2D11-3FAB-5D1B-11A1D20BD33E}"/>
          </ac:picMkLst>
        </pc:picChg>
        <pc:picChg chg="add mod">
          <ac:chgData name="Keith Rickard" userId="833856ec93536ecc" providerId="LiveId" clId="{C75897FB-D798-4D79-9A3A-04D0B89127B9}" dt="2024-12-07T15:10:10.130" v="7342" actId="1076"/>
          <ac:picMkLst>
            <pc:docMk/>
            <pc:sldMk cId="2968393153" sldId="265"/>
            <ac:picMk id="14" creationId="{C1FC01B6-6079-810D-18E4-6E63C8DF6B98}"/>
          </ac:picMkLst>
        </pc:picChg>
        <pc:picChg chg="add del">
          <ac:chgData name="Keith Rickard" userId="833856ec93536ecc" providerId="LiveId" clId="{C75897FB-D798-4D79-9A3A-04D0B89127B9}" dt="2024-12-07T20:53:35.559" v="13491" actId="22"/>
          <ac:picMkLst>
            <pc:docMk/>
            <pc:sldMk cId="2968393153" sldId="265"/>
            <ac:picMk id="16" creationId="{DE3B682A-4553-835C-33C0-89ACF74E0843}"/>
          </ac:picMkLst>
        </pc:picChg>
      </pc:sldChg>
      <pc:sldChg chg="addSp delSp modSp add mod delAnim modAnim">
        <pc:chgData name="Keith Rickard" userId="833856ec93536ecc" providerId="LiveId" clId="{C75897FB-D798-4D79-9A3A-04D0B89127B9}" dt="2024-12-08T16:24:59.075" v="23086" actId="20577"/>
        <pc:sldMkLst>
          <pc:docMk/>
          <pc:sldMk cId="2224307542" sldId="266"/>
        </pc:sldMkLst>
        <pc:spChg chg="mod">
          <ac:chgData name="Keith Rickard" userId="833856ec93536ecc" providerId="LiveId" clId="{C75897FB-D798-4D79-9A3A-04D0B89127B9}" dt="2024-12-08T16:24:59.075" v="23086" actId="20577"/>
          <ac:spMkLst>
            <pc:docMk/>
            <pc:sldMk cId="2224307542" sldId="266"/>
            <ac:spMk id="3" creationId="{920D20B0-F16B-3112-5990-DAFF6040DE32}"/>
          </ac:spMkLst>
        </pc:spChg>
        <pc:spChg chg="mod">
          <ac:chgData name="Keith Rickard" userId="833856ec93536ecc" providerId="LiveId" clId="{C75897FB-D798-4D79-9A3A-04D0B89127B9}" dt="2024-12-07T15:14:12.667" v="7581" actId="20577"/>
          <ac:spMkLst>
            <pc:docMk/>
            <pc:sldMk cId="2224307542" sldId="266"/>
            <ac:spMk id="5" creationId="{92A21EE0-7834-D63F-8686-75FDEDF0496E}"/>
          </ac:spMkLst>
        </pc:spChg>
        <pc:picChg chg="add mod">
          <ac:chgData name="Keith Rickard" userId="833856ec93536ecc" providerId="LiveId" clId="{C75897FB-D798-4D79-9A3A-04D0B89127B9}" dt="2024-12-08T15:42:22.824" v="22854" actId="1076"/>
          <ac:picMkLst>
            <pc:docMk/>
            <pc:sldMk cId="2224307542" sldId="266"/>
            <ac:picMk id="6" creationId="{6AEDA20E-024B-BE82-7113-C9578577E82F}"/>
          </ac:picMkLst>
        </pc:picChg>
        <pc:picChg chg="add del mod">
          <ac:chgData name="Keith Rickard" userId="833856ec93536ecc" providerId="LiveId" clId="{C75897FB-D798-4D79-9A3A-04D0B89127B9}" dt="2024-12-07T15:23:48.928" v="8078" actId="478"/>
          <ac:picMkLst>
            <pc:docMk/>
            <pc:sldMk cId="2224307542" sldId="266"/>
            <ac:picMk id="8" creationId="{D44AD171-4F40-D8E1-767A-0862AA50A73B}"/>
          </ac:picMkLst>
        </pc:picChg>
        <pc:picChg chg="add del mod">
          <ac:chgData name="Keith Rickard" userId="833856ec93536ecc" providerId="LiveId" clId="{C75897FB-D798-4D79-9A3A-04D0B89127B9}" dt="2024-12-08T15:43:42.218" v="22863" actId="478"/>
          <ac:picMkLst>
            <pc:docMk/>
            <pc:sldMk cId="2224307542" sldId="266"/>
            <ac:picMk id="10" creationId="{C15115EC-FC2D-BB22-A687-F379FBF5241A}"/>
          </ac:picMkLst>
        </pc:picChg>
        <pc:picChg chg="add del mod">
          <ac:chgData name="Keith Rickard" userId="833856ec93536ecc" providerId="LiveId" clId="{C75897FB-D798-4D79-9A3A-04D0B89127B9}" dt="2024-12-08T15:43:42.218" v="22863" actId="478"/>
          <ac:picMkLst>
            <pc:docMk/>
            <pc:sldMk cId="2224307542" sldId="266"/>
            <ac:picMk id="12" creationId="{B571127B-EEF3-5310-95B3-24CD0372B345}"/>
          </ac:picMkLst>
        </pc:picChg>
      </pc:sldChg>
      <pc:sldChg chg="addSp modSp add mod modAnim">
        <pc:chgData name="Keith Rickard" userId="833856ec93536ecc" providerId="LiveId" clId="{C75897FB-D798-4D79-9A3A-04D0B89127B9}" dt="2024-12-08T16:07:50.294" v="22976"/>
        <pc:sldMkLst>
          <pc:docMk/>
          <pc:sldMk cId="883742813" sldId="267"/>
        </pc:sldMkLst>
        <pc:spChg chg="mod">
          <ac:chgData name="Keith Rickard" userId="833856ec93536ecc" providerId="LiveId" clId="{C75897FB-D798-4D79-9A3A-04D0B89127B9}" dt="2024-12-08T15:44:11.998" v="22865" actId="1076"/>
          <ac:spMkLst>
            <pc:docMk/>
            <pc:sldMk cId="883742813" sldId="267"/>
            <ac:spMk id="3" creationId="{88B9FB81-4B73-5B45-C831-154599F5DFF5}"/>
          </ac:spMkLst>
        </pc:spChg>
        <pc:spChg chg="mod">
          <ac:chgData name="Keith Rickard" userId="833856ec93536ecc" providerId="LiveId" clId="{C75897FB-D798-4D79-9A3A-04D0B89127B9}" dt="2024-12-07T15:27:46.313" v="8179" actId="20577"/>
          <ac:spMkLst>
            <pc:docMk/>
            <pc:sldMk cId="883742813" sldId="267"/>
            <ac:spMk id="5" creationId="{EB267E42-B293-B255-8490-207D24FBF5CB}"/>
          </ac:spMkLst>
        </pc:spChg>
        <pc:picChg chg="add mod">
          <ac:chgData name="Keith Rickard" userId="833856ec93536ecc" providerId="LiveId" clId="{C75897FB-D798-4D79-9A3A-04D0B89127B9}" dt="2024-12-08T15:44:11.998" v="22865" actId="1076"/>
          <ac:picMkLst>
            <pc:docMk/>
            <pc:sldMk cId="883742813" sldId="267"/>
            <ac:picMk id="6" creationId="{C04DE121-322A-AC9A-7228-179A2C7643D8}"/>
          </ac:picMkLst>
        </pc:picChg>
        <pc:picChg chg="add mod">
          <ac:chgData name="Keith Rickard" userId="833856ec93536ecc" providerId="LiveId" clId="{C75897FB-D798-4D79-9A3A-04D0B89127B9}" dt="2024-12-07T23:17:00.756" v="19430" actId="1076"/>
          <ac:picMkLst>
            <pc:docMk/>
            <pc:sldMk cId="883742813" sldId="267"/>
            <ac:picMk id="8" creationId="{93F20544-B0C5-62D4-C826-39D62F30F97F}"/>
          </ac:picMkLst>
        </pc:picChg>
      </pc:sldChg>
      <pc:sldChg chg="addSp modSp add mod modAnim">
        <pc:chgData name="Keith Rickard" userId="833856ec93536ecc" providerId="LiveId" clId="{C75897FB-D798-4D79-9A3A-04D0B89127B9}" dt="2024-12-08T16:25:25.095" v="23087"/>
        <pc:sldMkLst>
          <pc:docMk/>
          <pc:sldMk cId="4002912383" sldId="268"/>
        </pc:sldMkLst>
        <pc:spChg chg="mod">
          <ac:chgData name="Keith Rickard" userId="833856ec93536ecc" providerId="LiveId" clId="{C75897FB-D798-4D79-9A3A-04D0B89127B9}" dt="2024-12-07T16:58:08.968" v="9314" actId="20577"/>
          <ac:spMkLst>
            <pc:docMk/>
            <pc:sldMk cId="4002912383" sldId="268"/>
            <ac:spMk id="3" creationId="{B221898D-753F-BBDE-D754-DD362EB32538}"/>
          </ac:spMkLst>
        </pc:spChg>
        <pc:spChg chg="mod">
          <ac:chgData name="Keith Rickard" userId="833856ec93536ecc" providerId="LiveId" clId="{C75897FB-D798-4D79-9A3A-04D0B89127B9}" dt="2024-12-07T15:36:34.560" v="8531" actId="20577"/>
          <ac:spMkLst>
            <pc:docMk/>
            <pc:sldMk cId="4002912383" sldId="268"/>
            <ac:spMk id="5" creationId="{B32930B1-138A-535C-09EA-DB167757DA38}"/>
          </ac:spMkLst>
        </pc:spChg>
        <pc:picChg chg="add mod">
          <ac:chgData name="Keith Rickard" userId="833856ec93536ecc" providerId="LiveId" clId="{C75897FB-D798-4D79-9A3A-04D0B89127B9}" dt="2024-12-07T16:57:47.429" v="9267" actId="1076"/>
          <ac:picMkLst>
            <pc:docMk/>
            <pc:sldMk cId="4002912383" sldId="268"/>
            <ac:picMk id="2" creationId="{128C762C-8D7B-7954-E4F2-7D725C490D29}"/>
          </ac:picMkLst>
        </pc:picChg>
      </pc:sldChg>
      <pc:sldChg chg="addSp modSp add mod modAnim">
        <pc:chgData name="Keith Rickard" userId="833856ec93536ecc" providerId="LiveId" clId="{C75897FB-D798-4D79-9A3A-04D0B89127B9}" dt="2024-12-12T15:14:15.104" v="23275" actId="20577"/>
        <pc:sldMkLst>
          <pc:docMk/>
          <pc:sldMk cId="970208057" sldId="269"/>
        </pc:sldMkLst>
        <pc:spChg chg="mod">
          <ac:chgData name="Keith Rickard" userId="833856ec93536ecc" providerId="LiveId" clId="{C75897FB-D798-4D79-9A3A-04D0B89127B9}" dt="2024-12-12T15:14:15.104" v="23275" actId="20577"/>
          <ac:spMkLst>
            <pc:docMk/>
            <pc:sldMk cId="970208057" sldId="269"/>
            <ac:spMk id="3" creationId="{F5FA7776-EE71-1EE0-3930-08A6C67364A6}"/>
          </ac:spMkLst>
        </pc:spChg>
        <pc:spChg chg="mod">
          <ac:chgData name="Keith Rickard" userId="833856ec93536ecc" providerId="LiveId" clId="{C75897FB-D798-4D79-9A3A-04D0B89127B9}" dt="2024-12-07T16:58:42.179" v="9352" actId="20577"/>
          <ac:spMkLst>
            <pc:docMk/>
            <pc:sldMk cId="970208057" sldId="269"/>
            <ac:spMk id="5" creationId="{589A42BF-08EF-06E2-99E4-FB44D32A33D4}"/>
          </ac:spMkLst>
        </pc:spChg>
        <pc:spChg chg="add mod">
          <ac:chgData name="Keith Rickard" userId="833856ec93536ecc" providerId="LiveId" clId="{C75897FB-D798-4D79-9A3A-04D0B89127B9}" dt="2024-12-07T17:11:00.358" v="9771" actId="767"/>
          <ac:spMkLst>
            <pc:docMk/>
            <pc:sldMk cId="970208057" sldId="269"/>
            <ac:spMk id="13" creationId="{B735B099-DEE5-23BD-E640-415078AF5FF2}"/>
          </ac:spMkLst>
        </pc:spChg>
        <pc:spChg chg="add mod">
          <ac:chgData name="Keith Rickard" userId="833856ec93536ecc" providerId="LiveId" clId="{C75897FB-D798-4D79-9A3A-04D0B89127B9}" dt="2024-12-07T17:13:55.549" v="9946" actId="1076"/>
          <ac:spMkLst>
            <pc:docMk/>
            <pc:sldMk cId="970208057" sldId="269"/>
            <ac:spMk id="14" creationId="{9D73DF0C-9456-D2C8-37ED-3F4D092002FE}"/>
          </ac:spMkLst>
        </pc:spChg>
        <pc:spChg chg="add mod">
          <ac:chgData name="Keith Rickard" userId="833856ec93536ecc" providerId="LiveId" clId="{C75897FB-D798-4D79-9A3A-04D0B89127B9}" dt="2024-12-07T17:12:53.328" v="9892" actId="1076"/>
          <ac:spMkLst>
            <pc:docMk/>
            <pc:sldMk cId="970208057" sldId="269"/>
            <ac:spMk id="15" creationId="{95B60EF1-5D3B-B009-547D-3D23A9F447A3}"/>
          </ac:spMkLst>
        </pc:spChg>
        <pc:spChg chg="add mod">
          <ac:chgData name="Keith Rickard" userId="833856ec93536ecc" providerId="LiveId" clId="{C75897FB-D798-4D79-9A3A-04D0B89127B9}" dt="2024-12-07T17:15:02.259" v="10025" actId="20577"/>
          <ac:spMkLst>
            <pc:docMk/>
            <pc:sldMk cId="970208057" sldId="269"/>
            <ac:spMk id="16" creationId="{D81382B4-54BA-AB13-0540-E450CDA2203C}"/>
          </ac:spMkLst>
        </pc:spChg>
        <pc:spChg chg="add mod">
          <ac:chgData name="Keith Rickard" userId="833856ec93536ecc" providerId="LiveId" clId="{C75897FB-D798-4D79-9A3A-04D0B89127B9}" dt="2024-12-07T17:14:59.113" v="10023" actId="1076"/>
          <ac:spMkLst>
            <pc:docMk/>
            <pc:sldMk cId="970208057" sldId="269"/>
            <ac:spMk id="17" creationId="{4A56F34A-1CE4-7F42-9803-77E9F5CA3180}"/>
          </ac:spMkLst>
        </pc:spChg>
        <pc:spChg chg="add mod">
          <ac:chgData name="Keith Rickard" userId="833856ec93536ecc" providerId="LiveId" clId="{C75897FB-D798-4D79-9A3A-04D0B89127B9}" dt="2024-12-07T17:22:00.158" v="10615" actId="1076"/>
          <ac:spMkLst>
            <pc:docMk/>
            <pc:sldMk cId="970208057" sldId="269"/>
            <ac:spMk id="19" creationId="{993A9B1C-CAD1-15BF-0F41-7FCB79ED3505}"/>
          </ac:spMkLst>
        </pc:spChg>
        <pc:picChg chg="add mod">
          <ac:chgData name="Keith Rickard" userId="833856ec93536ecc" providerId="LiveId" clId="{C75897FB-D798-4D79-9A3A-04D0B89127B9}" dt="2024-12-07T17:13:10.670" v="9897" actId="1076"/>
          <ac:picMkLst>
            <pc:docMk/>
            <pc:sldMk cId="970208057" sldId="269"/>
            <ac:picMk id="6" creationId="{68816D23-882E-A03A-AA47-9FFDD3B7602F}"/>
          </ac:picMkLst>
        </pc:picChg>
        <pc:picChg chg="add mod">
          <ac:chgData name="Keith Rickard" userId="833856ec93536ecc" providerId="LiveId" clId="{C75897FB-D798-4D79-9A3A-04D0B89127B9}" dt="2024-12-07T17:10:39.044" v="9767" actId="1076"/>
          <ac:picMkLst>
            <pc:docMk/>
            <pc:sldMk cId="970208057" sldId="269"/>
            <ac:picMk id="8" creationId="{73A3297F-F47A-9E6A-6088-87784F4C2D4A}"/>
          </ac:picMkLst>
        </pc:picChg>
        <pc:picChg chg="add mod">
          <ac:chgData name="Keith Rickard" userId="833856ec93536ecc" providerId="LiveId" clId="{C75897FB-D798-4D79-9A3A-04D0B89127B9}" dt="2024-12-07T17:10:42.346" v="9768" actId="1076"/>
          <ac:picMkLst>
            <pc:docMk/>
            <pc:sldMk cId="970208057" sldId="269"/>
            <ac:picMk id="10" creationId="{D65E729F-752A-F194-A527-9FB7CD3EEE67}"/>
          </ac:picMkLst>
        </pc:picChg>
        <pc:picChg chg="add mod">
          <ac:chgData name="Keith Rickard" userId="833856ec93536ecc" providerId="LiveId" clId="{C75897FB-D798-4D79-9A3A-04D0B89127B9}" dt="2024-12-07T17:10:51.229" v="9769" actId="1076"/>
          <ac:picMkLst>
            <pc:docMk/>
            <pc:sldMk cId="970208057" sldId="269"/>
            <ac:picMk id="12" creationId="{1FDCED3C-2DCF-BF9A-4CB9-6DD2DC1E4E37}"/>
          </ac:picMkLst>
        </pc:picChg>
        <pc:picChg chg="add mod">
          <ac:chgData name="Keith Rickard" userId="833856ec93536ecc" providerId="LiveId" clId="{C75897FB-D798-4D79-9A3A-04D0B89127B9}" dt="2024-12-07T17:22:00.158" v="10615" actId="1076"/>
          <ac:picMkLst>
            <pc:docMk/>
            <pc:sldMk cId="970208057" sldId="269"/>
            <ac:picMk id="18" creationId="{88F8D5F8-5C1B-C00D-27A4-89813BC97985}"/>
          </ac:picMkLst>
        </pc:picChg>
      </pc:sldChg>
      <pc:sldChg chg="addSp delSp modSp add mod addAnim delAnim modAnim">
        <pc:chgData name="Keith Rickard" userId="833856ec93536ecc" providerId="LiveId" clId="{C75897FB-D798-4D79-9A3A-04D0B89127B9}" dt="2024-12-08T16:08:14.923" v="22979"/>
        <pc:sldMkLst>
          <pc:docMk/>
          <pc:sldMk cId="3757405445" sldId="270"/>
        </pc:sldMkLst>
        <pc:spChg chg="mod">
          <ac:chgData name="Keith Rickard" userId="833856ec93536ecc" providerId="LiveId" clId="{C75897FB-D798-4D79-9A3A-04D0B89127B9}" dt="2024-12-07T17:41:27.956" v="11338" actId="14100"/>
          <ac:spMkLst>
            <pc:docMk/>
            <pc:sldMk cId="3757405445" sldId="270"/>
            <ac:spMk id="3" creationId="{4E8EE112-8DCD-ACE3-E067-FA6DD53D3055}"/>
          </ac:spMkLst>
        </pc:spChg>
        <pc:spChg chg="mod">
          <ac:chgData name="Keith Rickard" userId="833856ec93536ecc" providerId="LiveId" clId="{C75897FB-D798-4D79-9A3A-04D0B89127B9}" dt="2024-12-07T17:29:16.398" v="10774" actId="20577"/>
          <ac:spMkLst>
            <pc:docMk/>
            <pc:sldMk cId="3757405445" sldId="270"/>
            <ac:spMk id="5" creationId="{99DDBB84-1A4F-935D-12FA-5CC4E88C1E26}"/>
          </ac:spMkLst>
        </pc:spChg>
        <pc:picChg chg="add del mod">
          <ac:chgData name="Keith Rickard" userId="833856ec93536ecc" providerId="LiveId" clId="{C75897FB-D798-4D79-9A3A-04D0B89127B9}" dt="2024-12-08T15:48:55.361" v="22884" actId="478"/>
          <ac:picMkLst>
            <pc:docMk/>
            <pc:sldMk cId="3757405445" sldId="270"/>
            <ac:picMk id="2" creationId="{9707CB6A-ED3E-4476-88C2-EA7DF0A04A83}"/>
          </ac:picMkLst>
        </pc:picChg>
      </pc:sldChg>
      <pc:sldChg chg="addSp delSp modSp add mod modAnim">
        <pc:chgData name="Keith Rickard" userId="833856ec93536ecc" providerId="LiveId" clId="{C75897FB-D798-4D79-9A3A-04D0B89127B9}" dt="2024-12-08T16:08:22.470" v="22980"/>
        <pc:sldMkLst>
          <pc:docMk/>
          <pc:sldMk cId="1831116946" sldId="271"/>
        </pc:sldMkLst>
        <pc:spChg chg="mod">
          <ac:chgData name="Keith Rickard" userId="833856ec93536ecc" providerId="LiveId" clId="{C75897FB-D798-4D79-9A3A-04D0B89127B9}" dt="2024-12-07T17:47:58.237" v="12112" actId="1076"/>
          <ac:spMkLst>
            <pc:docMk/>
            <pc:sldMk cId="1831116946" sldId="271"/>
            <ac:spMk id="3" creationId="{9A0B0CDF-995B-8561-5106-54CBD6E94B42}"/>
          </ac:spMkLst>
        </pc:spChg>
        <pc:spChg chg="mod">
          <ac:chgData name="Keith Rickard" userId="833856ec93536ecc" providerId="LiveId" clId="{C75897FB-D798-4D79-9A3A-04D0B89127B9}" dt="2024-12-07T17:42:15.562" v="11363" actId="20577"/>
          <ac:spMkLst>
            <pc:docMk/>
            <pc:sldMk cId="1831116946" sldId="271"/>
            <ac:spMk id="5" creationId="{FE782751-4CFA-04F1-D67E-067F5CF510C5}"/>
          </ac:spMkLst>
        </pc:spChg>
        <pc:spChg chg="add mod">
          <ac:chgData name="Keith Rickard" userId="833856ec93536ecc" providerId="LiveId" clId="{C75897FB-D798-4D79-9A3A-04D0B89127B9}" dt="2024-12-07T20:56:01.591" v="13535" actId="20577"/>
          <ac:spMkLst>
            <pc:docMk/>
            <pc:sldMk cId="1831116946" sldId="271"/>
            <ac:spMk id="8" creationId="{5D7A6521-2F74-0639-BAC0-D0398AA6EEF2}"/>
          </ac:spMkLst>
        </pc:spChg>
        <pc:picChg chg="add mod">
          <ac:chgData name="Keith Rickard" userId="833856ec93536ecc" providerId="LiveId" clId="{C75897FB-D798-4D79-9A3A-04D0B89127B9}" dt="2024-12-07T17:42:39.555" v="11369" actId="14100"/>
          <ac:picMkLst>
            <pc:docMk/>
            <pc:sldMk cId="1831116946" sldId="271"/>
            <ac:picMk id="2" creationId="{BC7A44DF-5769-E385-E082-AC09E1F094BF}"/>
          </ac:picMkLst>
        </pc:picChg>
        <pc:picChg chg="add del mod">
          <ac:chgData name="Keith Rickard" userId="833856ec93536ecc" providerId="LiveId" clId="{C75897FB-D798-4D79-9A3A-04D0B89127B9}" dt="2024-12-07T17:42:30.854" v="11366" actId="478"/>
          <ac:picMkLst>
            <pc:docMk/>
            <pc:sldMk cId="1831116946" sldId="271"/>
            <ac:picMk id="6" creationId="{DE09243E-F660-0E11-274B-2B4EA7C328AC}"/>
          </ac:picMkLst>
        </pc:picChg>
        <pc:picChg chg="add mod">
          <ac:chgData name="Keith Rickard" userId="833856ec93536ecc" providerId="LiveId" clId="{C75897FB-D798-4D79-9A3A-04D0B89127B9}" dt="2024-12-07T17:45:51.681" v="11832" actId="1076"/>
          <ac:picMkLst>
            <pc:docMk/>
            <pc:sldMk cId="1831116946" sldId="271"/>
            <ac:picMk id="7" creationId="{0B402493-C935-A482-000C-E9EA8EF5AD24}"/>
          </ac:picMkLst>
        </pc:picChg>
      </pc:sldChg>
      <pc:sldChg chg="addSp delSp modSp add mod modAnim">
        <pc:chgData name="Keith Rickard" userId="833856ec93536ecc" providerId="LiveId" clId="{C75897FB-D798-4D79-9A3A-04D0B89127B9}" dt="2024-12-08T16:08:32.565" v="22981"/>
        <pc:sldMkLst>
          <pc:docMk/>
          <pc:sldMk cId="4052901463" sldId="272"/>
        </pc:sldMkLst>
        <pc:spChg chg="del mod">
          <ac:chgData name="Keith Rickard" userId="833856ec93536ecc" providerId="LiveId" clId="{C75897FB-D798-4D79-9A3A-04D0B89127B9}" dt="2024-12-07T18:02:15.514" v="12281" actId="478"/>
          <ac:spMkLst>
            <pc:docMk/>
            <pc:sldMk cId="4052901463" sldId="272"/>
            <ac:spMk id="3" creationId="{2DB318D3-5585-DFAE-BF88-4907AA4B3F2F}"/>
          </ac:spMkLst>
        </pc:spChg>
        <pc:spChg chg="add mod">
          <ac:chgData name="Keith Rickard" userId="833856ec93536ecc" providerId="LiveId" clId="{C75897FB-D798-4D79-9A3A-04D0B89127B9}" dt="2024-12-08T15:52:59.022" v="22895" actId="571"/>
          <ac:spMkLst>
            <pc:docMk/>
            <pc:sldMk cId="4052901463" sldId="272"/>
            <ac:spMk id="3" creationId="{AAB4E071-2D57-E5CA-0367-DD4BD49E7F8D}"/>
          </ac:spMkLst>
        </pc:spChg>
        <pc:spChg chg="mod">
          <ac:chgData name="Keith Rickard" userId="833856ec93536ecc" providerId="LiveId" clId="{C75897FB-D798-4D79-9A3A-04D0B89127B9}" dt="2024-12-07T17:48:49.326" v="12151" actId="20577"/>
          <ac:spMkLst>
            <pc:docMk/>
            <pc:sldMk cId="4052901463" sldId="272"/>
            <ac:spMk id="5" creationId="{83819AD1-5D9A-1EB7-A6D4-2EB24B5554A7}"/>
          </ac:spMkLst>
        </pc:spChg>
        <pc:spChg chg="add del mod">
          <ac:chgData name="Keith Rickard" userId="833856ec93536ecc" providerId="LiveId" clId="{C75897FB-D798-4D79-9A3A-04D0B89127B9}" dt="2024-12-07T18:02:15.514" v="12281" actId="478"/>
          <ac:spMkLst>
            <pc:docMk/>
            <pc:sldMk cId="4052901463" sldId="272"/>
            <ac:spMk id="11" creationId="{87830788-76DA-D79B-EEB4-BE74EA6F4CBE}"/>
          </ac:spMkLst>
        </pc:spChg>
        <pc:spChg chg="add del mod">
          <ac:chgData name="Keith Rickard" userId="833856ec93536ecc" providerId="LiveId" clId="{C75897FB-D798-4D79-9A3A-04D0B89127B9}" dt="2024-12-07T18:02:15.514" v="12281" actId="478"/>
          <ac:spMkLst>
            <pc:docMk/>
            <pc:sldMk cId="4052901463" sldId="272"/>
            <ac:spMk id="12" creationId="{D5E3117B-68E1-842E-9A67-5FE25F64693C}"/>
          </ac:spMkLst>
        </pc:spChg>
        <pc:spChg chg="add del mod">
          <ac:chgData name="Keith Rickard" userId="833856ec93536ecc" providerId="LiveId" clId="{C75897FB-D798-4D79-9A3A-04D0B89127B9}" dt="2024-12-07T18:02:15.514" v="12281" actId="478"/>
          <ac:spMkLst>
            <pc:docMk/>
            <pc:sldMk cId="4052901463" sldId="272"/>
            <ac:spMk id="13" creationId="{63F49C43-53A3-0172-ED0A-E969A01FBF35}"/>
          </ac:spMkLst>
        </pc:spChg>
        <pc:spChg chg="add del mod">
          <ac:chgData name="Keith Rickard" userId="833856ec93536ecc" providerId="LiveId" clId="{C75897FB-D798-4D79-9A3A-04D0B89127B9}" dt="2024-12-07T18:02:15.514" v="12281" actId="478"/>
          <ac:spMkLst>
            <pc:docMk/>
            <pc:sldMk cId="4052901463" sldId="272"/>
            <ac:spMk id="14" creationId="{D126CA43-D864-92C9-DD86-CF276F58092F}"/>
          </ac:spMkLst>
        </pc:spChg>
        <pc:spChg chg="add del mod">
          <ac:chgData name="Keith Rickard" userId="833856ec93536ecc" providerId="LiveId" clId="{C75897FB-D798-4D79-9A3A-04D0B89127B9}" dt="2024-12-07T18:02:15.514" v="12281" actId="478"/>
          <ac:spMkLst>
            <pc:docMk/>
            <pc:sldMk cId="4052901463" sldId="272"/>
            <ac:spMk id="15" creationId="{A55687A4-A537-3A92-5DAA-17FB503291CA}"/>
          </ac:spMkLst>
        </pc:spChg>
        <pc:spChg chg="add del mod">
          <ac:chgData name="Keith Rickard" userId="833856ec93536ecc" providerId="LiveId" clId="{C75897FB-D798-4D79-9A3A-04D0B89127B9}" dt="2024-12-07T17:58:45.396" v="12231" actId="478"/>
          <ac:spMkLst>
            <pc:docMk/>
            <pc:sldMk cId="4052901463" sldId="272"/>
            <ac:spMk id="16" creationId="{347E8A6A-1DCD-9DF4-E7A9-5ED3671C580C}"/>
          </ac:spMkLst>
        </pc:spChg>
        <pc:spChg chg="add del mod">
          <ac:chgData name="Keith Rickard" userId="833856ec93536ecc" providerId="LiveId" clId="{C75897FB-D798-4D79-9A3A-04D0B89127B9}" dt="2024-12-07T18:02:06.094" v="12280" actId="478"/>
          <ac:spMkLst>
            <pc:docMk/>
            <pc:sldMk cId="4052901463" sldId="272"/>
            <ac:spMk id="17" creationId="{90172D4F-05D5-CB45-C818-E28A5AAF63A7}"/>
          </ac:spMkLst>
        </pc:spChg>
        <pc:spChg chg="add mod">
          <ac:chgData name="Keith Rickard" userId="833856ec93536ecc" providerId="LiveId" clId="{C75897FB-D798-4D79-9A3A-04D0B89127B9}" dt="2024-12-07T17:58:53.411" v="12234" actId="571"/>
          <ac:spMkLst>
            <pc:docMk/>
            <pc:sldMk cId="4052901463" sldId="272"/>
            <ac:spMk id="19" creationId="{1D8C2274-655F-85F1-7858-2C346502E7B9}"/>
          </ac:spMkLst>
        </pc:spChg>
        <pc:spChg chg="add mod">
          <ac:chgData name="Keith Rickard" userId="833856ec93536ecc" providerId="LiveId" clId="{C75897FB-D798-4D79-9A3A-04D0B89127B9}" dt="2024-12-08T15:54:18.364" v="22910" actId="20577"/>
          <ac:spMkLst>
            <pc:docMk/>
            <pc:sldMk cId="4052901463" sldId="272"/>
            <ac:spMk id="22" creationId="{ADD38593-013D-21CB-2944-524878FD59B6}"/>
          </ac:spMkLst>
        </pc:spChg>
        <pc:picChg chg="add mod">
          <ac:chgData name="Keith Rickard" userId="833856ec93536ecc" providerId="LiveId" clId="{C75897FB-D798-4D79-9A3A-04D0B89127B9}" dt="2024-12-08T15:52:59.022" v="22895" actId="571"/>
          <ac:picMkLst>
            <pc:docMk/>
            <pc:sldMk cId="4052901463" sldId="272"/>
            <ac:picMk id="2" creationId="{DD430E81-DABD-32DA-F6B4-8AA0AF70C8ED}"/>
          </ac:picMkLst>
        </pc:picChg>
        <pc:picChg chg="add mod">
          <ac:chgData name="Keith Rickard" userId="833856ec93536ecc" providerId="LiveId" clId="{C75897FB-D798-4D79-9A3A-04D0B89127B9}" dt="2024-12-07T18:03:20.027" v="12290" actId="1076"/>
          <ac:picMkLst>
            <pc:docMk/>
            <pc:sldMk cId="4052901463" sldId="272"/>
            <ac:picMk id="6" creationId="{3F6749AB-3537-1F9D-FAFE-86B9E05E6A15}"/>
          </ac:picMkLst>
        </pc:picChg>
        <pc:picChg chg="add del mod">
          <ac:chgData name="Keith Rickard" userId="833856ec93536ecc" providerId="LiveId" clId="{C75897FB-D798-4D79-9A3A-04D0B89127B9}" dt="2024-12-07T17:52:23.611" v="12160" actId="478"/>
          <ac:picMkLst>
            <pc:docMk/>
            <pc:sldMk cId="4052901463" sldId="272"/>
            <ac:picMk id="8" creationId="{46ACCD2F-430E-5913-93A9-45E3903D9BDE}"/>
          </ac:picMkLst>
        </pc:picChg>
        <pc:picChg chg="add del mod">
          <ac:chgData name="Keith Rickard" userId="833856ec93536ecc" providerId="LiveId" clId="{C75897FB-D798-4D79-9A3A-04D0B89127B9}" dt="2024-12-07T18:02:01.338" v="12278" actId="478"/>
          <ac:picMkLst>
            <pc:docMk/>
            <pc:sldMk cId="4052901463" sldId="272"/>
            <ac:picMk id="10" creationId="{844F2ACF-2AF1-52C0-40F9-F42CD3C79D50}"/>
          </ac:picMkLst>
        </pc:picChg>
        <pc:picChg chg="add mod">
          <ac:chgData name="Keith Rickard" userId="833856ec93536ecc" providerId="LiveId" clId="{C75897FB-D798-4D79-9A3A-04D0B89127B9}" dt="2024-12-07T17:58:53.411" v="12234" actId="571"/>
          <ac:picMkLst>
            <pc:docMk/>
            <pc:sldMk cId="4052901463" sldId="272"/>
            <ac:picMk id="18" creationId="{3415267C-7ADA-3DEB-97A4-2D4C230ACA95}"/>
          </ac:picMkLst>
        </pc:picChg>
        <pc:picChg chg="add mod">
          <ac:chgData name="Keith Rickard" userId="833856ec93536ecc" providerId="LiveId" clId="{C75897FB-D798-4D79-9A3A-04D0B89127B9}" dt="2024-12-07T18:02:31.166" v="12284" actId="1076"/>
          <ac:picMkLst>
            <pc:docMk/>
            <pc:sldMk cId="4052901463" sldId="272"/>
            <ac:picMk id="21" creationId="{0DBB7410-F24A-6689-E1E1-CC20BDDC1CB0}"/>
          </ac:picMkLst>
        </pc:picChg>
      </pc:sldChg>
      <pc:sldChg chg="addSp delSp modSp add mod ord modAnim">
        <pc:chgData name="Keith Rickard" userId="833856ec93536ecc" providerId="LiveId" clId="{C75897FB-D798-4D79-9A3A-04D0B89127B9}" dt="2024-12-08T16:09:28.834" v="22987"/>
        <pc:sldMkLst>
          <pc:docMk/>
          <pc:sldMk cId="1278958296" sldId="273"/>
        </pc:sldMkLst>
        <pc:spChg chg="mod">
          <ac:chgData name="Keith Rickard" userId="833856ec93536ecc" providerId="LiveId" clId="{C75897FB-D798-4D79-9A3A-04D0B89127B9}" dt="2024-12-07T20:52:16.582" v="13446" actId="20577"/>
          <ac:spMkLst>
            <pc:docMk/>
            <pc:sldMk cId="1278958296" sldId="273"/>
            <ac:spMk id="5" creationId="{3A39824E-B881-1652-24EE-2AD0C763015D}"/>
          </ac:spMkLst>
        </pc:spChg>
        <pc:picChg chg="add del mod">
          <ac:chgData name="Keith Rickard" userId="833856ec93536ecc" providerId="LiveId" clId="{C75897FB-D798-4D79-9A3A-04D0B89127B9}" dt="2024-12-07T20:40:18.416" v="13291" actId="22"/>
          <ac:picMkLst>
            <pc:docMk/>
            <pc:sldMk cId="1278958296" sldId="273"/>
            <ac:picMk id="6" creationId="{A539AE28-8CDF-DB37-5195-6F77F0624701}"/>
          </ac:picMkLst>
        </pc:picChg>
        <pc:picChg chg="add mod">
          <ac:chgData name="Keith Rickard" userId="833856ec93536ecc" providerId="LiveId" clId="{C75897FB-D798-4D79-9A3A-04D0B89127B9}" dt="2024-12-07T20:47:19.850" v="13317" actId="1076"/>
          <ac:picMkLst>
            <pc:docMk/>
            <pc:sldMk cId="1278958296" sldId="273"/>
            <ac:picMk id="8" creationId="{697EFD23-B633-CB4C-7105-4D06624B34EC}"/>
          </ac:picMkLst>
        </pc:picChg>
      </pc:sldChg>
      <pc:sldChg chg="addSp modSp add mod modAnim">
        <pc:chgData name="Keith Rickard" userId="833856ec93536ecc" providerId="LiveId" clId="{C75897FB-D798-4D79-9A3A-04D0B89127B9}" dt="2024-12-08T16:09:04.079" v="22984"/>
        <pc:sldMkLst>
          <pc:docMk/>
          <pc:sldMk cId="4017986645" sldId="274"/>
        </pc:sldMkLst>
        <pc:spChg chg="mod">
          <ac:chgData name="Keith Rickard" userId="833856ec93536ecc" providerId="LiveId" clId="{C75897FB-D798-4D79-9A3A-04D0B89127B9}" dt="2024-12-07T20:37:13.105" v="13283" actId="20577"/>
          <ac:spMkLst>
            <pc:docMk/>
            <pc:sldMk cId="4017986645" sldId="274"/>
            <ac:spMk id="3" creationId="{4E8A7154-09C1-BCA8-3C67-712E31E542F9}"/>
          </ac:spMkLst>
        </pc:spChg>
        <pc:spChg chg="mod">
          <ac:chgData name="Keith Rickard" userId="833856ec93536ecc" providerId="LiveId" clId="{C75897FB-D798-4D79-9A3A-04D0B89127B9}" dt="2024-12-07T20:51:22.500" v="13360" actId="20577"/>
          <ac:spMkLst>
            <pc:docMk/>
            <pc:sldMk cId="4017986645" sldId="274"/>
            <ac:spMk id="5" creationId="{48AA120D-5295-B222-8735-6203635A50A1}"/>
          </ac:spMkLst>
        </pc:spChg>
        <pc:picChg chg="add mod">
          <ac:chgData name="Keith Rickard" userId="833856ec93536ecc" providerId="LiveId" clId="{C75897FB-D798-4D79-9A3A-04D0B89127B9}" dt="2024-12-07T18:17:07.430" v="12839" actId="1076"/>
          <ac:picMkLst>
            <pc:docMk/>
            <pc:sldMk cId="4017986645" sldId="274"/>
            <ac:picMk id="6" creationId="{C3F42C84-2CC7-670B-B03A-00FD1E9096D2}"/>
          </ac:picMkLst>
        </pc:picChg>
      </pc:sldChg>
      <pc:sldChg chg="addSp delSp modSp add mod modAnim">
        <pc:chgData name="Keith Rickard" userId="833856ec93536ecc" providerId="LiveId" clId="{C75897FB-D798-4D79-9A3A-04D0B89127B9}" dt="2024-12-08T16:09:12.066" v="22985"/>
        <pc:sldMkLst>
          <pc:docMk/>
          <pc:sldMk cId="3355106514" sldId="275"/>
        </pc:sldMkLst>
        <pc:spChg chg="del">
          <ac:chgData name="Keith Rickard" userId="833856ec93536ecc" providerId="LiveId" clId="{C75897FB-D798-4D79-9A3A-04D0B89127B9}" dt="2024-12-07T20:40:30.295" v="13294" actId="478"/>
          <ac:spMkLst>
            <pc:docMk/>
            <pc:sldMk cId="3355106514" sldId="275"/>
            <ac:spMk id="3" creationId="{1E04DC9A-BB03-8452-DC1D-A53F56C8A0CC}"/>
          </ac:spMkLst>
        </pc:spChg>
        <pc:spChg chg="mod">
          <ac:chgData name="Keith Rickard" userId="833856ec93536ecc" providerId="LiveId" clId="{C75897FB-D798-4D79-9A3A-04D0B89127B9}" dt="2024-12-07T20:48:15.730" v="13319"/>
          <ac:spMkLst>
            <pc:docMk/>
            <pc:sldMk cId="3355106514" sldId="275"/>
            <ac:spMk id="5" creationId="{E5606E98-A9C3-3253-AFEC-96984885F2FD}"/>
          </ac:spMkLst>
        </pc:spChg>
        <pc:spChg chg="add mod">
          <ac:chgData name="Keith Rickard" userId="833856ec93536ecc" providerId="LiveId" clId="{C75897FB-D798-4D79-9A3A-04D0B89127B9}" dt="2024-12-07T20:41:13.711" v="13300" actId="14100"/>
          <ac:spMkLst>
            <pc:docMk/>
            <pc:sldMk cId="3355106514" sldId="275"/>
            <ac:spMk id="7" creationId="{C200C493-7B7F-7E3A-18F3-2D16604E186E}"/>
          </ac:spMkLst>
        </pc:spChg>
        <pc:picChg chg="del">
          <ac:chgData name="Keith Rickard" userId="833856ec93536ecc" providerId="LiveId" clId="{C75897FB-D798-4D79-9A3A-04D0B89127B9}" dt="2024-12-07T20:40:26.897" v="13293" actId="478"/>
          <ac:picMkLst>
            <pc:docMk/>
            <pc:sldMk cId="3355106514" sldId="275"/>
            <ac:picMk id="6" creationId="{63D86A90-2468-C364-472A-8C526F440BAB}"/>
          </ac:picMkLst>
        </pc:picChg>
        <pc:picChg chg="add mod">
          <ac:chgData name="Keith Rickard" userId="833856ec93536ecc" providerId="LiveId" clId="{C75897FB-D798-4D79-9A3A-04D0B89127B9}" dt="2024-12-07T20:40:37.888" v="13297" actId="1076"/>
          <ac:picMkLst>
            <pc:docMk/>
            <pc:sldMk cId="3355106514" sldId="275"/>
            <ac:picMk id="9" creationId="{B8F0D499-5D45-15D0-9B38-2B7E17C2C109}"/>
          </ac:picMkLst>
        </pc:picChg>
      </pc:sldChg>
      <pc:sldChg chg="addSp delSp modSp add mod modAnim">
        <pc:chgData name="Keith Rickard" userId="833856ec93536ecc" providerId="LiveId" clId="{C75897FB-D798-4D79-9A3A-04D0B89127B9}" dt="2024-12-08T16:09:19.617" v="22986"/>
        <pc:sldMkLst>
          <pc:docMk/>
          <pc:sldMk cId="119503168" sldId="276"/>
        </pc:sldMkLst>
        <pc:spChg chg="mod">
          <ac:chgData name="Keith Rickard" userId="833856ec93536ecc" providerId="LiveId" clId="{C75897FB-D798-4D79-9A3A-04D0B89127B9}" dt="2024-12-07T20:52:04.099" v="13424" actId="20577"/>
          <ac:spMkLst>
            <pc:docMk/>
            <pc:sldMk cId="119503168" sldId="276"/>
            <ac:spMk id="5" creationId="{46C773AE-C490-F80B-8AD2-A5224E5F7387}"/>
          </ac:spMkLst>
        </pc:spChg>
        <pc:picChg chg="add del mod">
          <ac:chgData name="Keith Rickard" userId="833856ec93536ecc" providerId="LiveId" clId="{C75897FB-D798-4D79-9A3A-04D0B89127B9}" dt="2024-12-07T20:44:01.392" v="13308" actId="22"/>
          <ac:picMkLst>
            <pc:docMk/>
            <pc:sldMk cId="119503168" sldId="276"/>
            <ac:picMk id="3" creationId="{449A06BA-46DF-9768-0A24-74256179304D}"/>
          </ac:picMkLst>
        </pc:picChg>
        <pc:picChg chg="add mod">
          <ac:chgData name="Keith Rickard" userId="833856ec93536ecc" providerId="LiveId" clId="{C75897FB-D798-4D79-9A3A-04D0B89127B9}" dt="2024-12-07T22:48:16.802" v="18388" actId="14100"/>
          <ac:picMkLst>
            <pc:docMk/>
            <pc:sldMk cId="119503168" sldId="276"/>
            <ac:picMk id="8" creationId="{EBE36668-90E7-7DB3-994F-851907E4381F}"/>
          </ac:picMkLst>
        </pc:picChg>
        <pc:picChg chg="del">
          <ac:chgData name="Keith Rickard" userId="833856ec93536ecc" providerId="LiveId" clId="{C75897FB-D798-4D79-9A3A-04D0B89127B9}" dt="2024-12-07T20:41:26.609" v="13302" actId="478"/>
          <ac:picMkLst>
            <pc:docMk/>
            <pc:sldMk cId="119503168" sldId="276"/>
            <ac:picMk id="9" creationId="{C96F3861-8C73-C209-4EF4-5672A667FC10}"/>
          </ac:picMkLst>
        </pc:picChg>
      </pc:sldChg>
      <pc:sldChg chg="addSp delSp modSp add mod modAnim">
        <pc:chgData name="Keith Rickard" userId="833856ec93536ecc" providerId="LiveId" clId="{C75897FB-D798-4D79-9A3A-04D0B89127B9}" dt="2024-12-08T16:09:36.860" v="22988"/>
        <pc:sldMkLst>
          <pc:docMk/>
          <pc:sldMk cId="2288782631" sldId="277"/>
        </pc:sldMkLst>
        <pc:spChg chg="mod">
          <ac:chgData name="Keith Rickard" userId="833856ec93536ecc" providerId="LiveId" clId="{C75897FB-D798-4D79-9A3A-04D0B89127B9}" dt="2024-12-07T20:52:51.064" v="13489" actId="20577"/>
          <ac:spMkLst>
            <pc:docMk/>
            <pc:sldMk cId="2288782631" sldId="277"/>
            <ac:spMk id="5" creationId="{5E68A15D-5B4E-E705-7597-A7B43944D607}"/>
          </ac:spMkLst>
        </pc:spChg>
        <pc:picChg chg="add mod">
          <ac:chgData name="Keith Rickard" userId="833856ec93536ecc" providerId="LiveId" clId="{C75897FB-D798-4D79-9A3A-04D0B89127B9}" dt="2024-12-07T20:51:03.043" v="13340" actId="1076"/>
          <ac:picMkLst>
            <pc:docMk/>
            <pc:sldMk cId="2288782631" sldId="277"/>
            <ac:picMk id="6" creationId="{C48AD82E-B634-93B5-1791-7702B641FE15}"/>
          </ac:picMkLst>
        </pc:picChg>
        <pc:picChg chg="del">
          <ac:chgData name="Keith Rickard" userId="833856ec93536ecc" providerId="LiveId" clId="{C75897FB-D798-4D79-9A3A-04D0B89127B9}" dt="2024-12-07T20:49:01.331" v="13323" actId="478"/>
          <ac:picMkLst>
            <pc:docMk/>
            <pc:sldMk cId="2288782631" sldId="277"/>
            <ac:picMk id="8" creationId="{915817CF-EAC5-6A2F-068C-A920DF44D818}"/>
          </ac:picMkLst>
        </pc:picChg>
      </pc:sldChg>
      <pc:sldChg chg="addSp delSp modSp add mod modAnim">
        <pc:chgData name="Keith Rickard" userId="833856ec93536ecc" providerId="LiveId" clId="{C75897FB-D798-4D79-9A3A-04D0B89127B9}" dt="2024-12-08T16:09:56.555" v="22990"/>
        <pc:sldMkLst>
          <pc:docMk/>
          <pc:sldMk cId="366002490" sldId="278"/>
        </pc:sldMkLst>
        <pc:spChg chg="mod">
          <ac:chgData name="Keith Rickard" userId="833856ec93536ecc" providerId="LiveId" clId="{C75897FB-D798-4D79-9A3A-04D0B89127B9}" dt="2024-12-07T20:57:23.711" v="13549" actId="20577"/>
          <ac:spMkLst>
            <pc:docMk/>
            <pc:sldMk cId="366002490" sldId="278"/>
            <ac:spMk id="5" creationId="{F5CBFE34-EB45-8A12-C191-D179C751861A}"/>
          </ac:spMkLst>
        </pc:spChg>
        <pc:spChg chg="add mod">
          <ac:chgData name="Keith Rickard" userId="833856ec93536ecc" providerId="LiveId" clId="{C75897FB-D798-4D79-9A3A-04D0B89127B9}" dt="2024-12-08T13:52:10.968" v="21531" actId="207"/>
          <ac:spMkLst>
            <pc:docMk/>
            <pc:sldMk cId="366002490" sldId="278"/>
            <ac:spMk id="14" creationId="{4CD5D4A5-4125-9EA7-6334-F6BFD4911C2E}"/>
          </ac:spMkLst>
        </pc:spChg>
        <pc:spChg chg="add mod">
          <ac:chgData name="Keith Rickard" userId="833856ec93536ecc" providerId="LiveId" clId="{C75897FB-D798-4D79-9A3A-04D0B89127B9}" dt="2024-12-08T13:49:17.301" v="21521" actId="947"/>
          <ac:spMkLst>
            <pc:docMk/>
            <pc:sldMk cId="366002490" sldId="278"/>
            <ac:spMk id="17" creationId="{021DDD7B-200D-BFE8-1220-5C8A2FC41B7D}"/>
          </ac:spMkLst>
        </pc:spChg>
        <pc:spChg chg="add del mod">
          <ac:chgData name="Keith Rickard" userId="833856ec93536ecc" providerId="LiveId" clId="{C75897FB-D798-4D79-9A3A-04D0B89127B9}" dt="2024-12-08T13:47:49.876" v="21503" actId="478"/>
          <ac:spMkLst>
            <pc:docMk/>
            <pc:sldMk cId="366002490" sldId="278"/>
            <ac:spMk id="18" creationId="{580F320A-9DAD-D608-409D-6E5A34650ED4}"/>
          </ac:spMkLst>
        </pc:spChg>
        <pc:spChg chg="add mod">
          <ac:chgData name="Keith Rickard" userId="833856ec93536ecc" providerId="LiveId" clId="{C75897FB-D798-4D79-9A3A-04D0B89127B9}" dt="2024-12-08T13:51:30.120" v="21527" actId="207"/>
          <ac:spMkLst>
            <pc:docMk/>
            <pc:sldMk cId="366002490" sldId="278"/>
            <ac:spMk id="19" creationId="{D66E91B5-49CC-A630-13D1-957B334476DE}"/>
          </ac:spMkLst>
        </pc:spChg>
        <pc:spChg chg="add mod">
          <ac:chgData name="Keith Rickard" userId="833856ec93536ecc" providerId="LiveId" clId="{C75897FB-D798-4D79-9A3A-04D0B89127B9}" dt="2024-12-08T13:51:45.616" v="21529" actId="207"/>
          <ac:spMkLst>
            <pc:docMk/>
            <pc:sldMk cId="366002490" sldId="278"/>
            <ac:spMk id="20" creationId="{582B10FB-E625-716B-71A5-5218336B3E30}"/>
          </ac:spMkLst>
        </pc:spChg>
        <pc:spChg chg="add mod">
          <ac:chgData name="Keith Rickard" userId="833856ec93536ecc" providerId="LiveId" clId="{C75897FB-D798-4D79-9A3A-04D0B89127B9}" dt="2024-12-08T13:51:34.334" v="21528" actId="207"/>
          <ac:spMkLst>
            <pc:docMk/>
            <pc:sldMk cId="366002490" sldId="278"/>
            <ac:spMk id="21" creationId="{47E6666F-5F00-6FEE-B8B1-B7CF9DF1EE7B}"/>
          </ac:spMkLst>
        </pc:spChg>
        <pc:spChg chg="add mod">
          <ac:chgData name="Keith Rickard" userId="833856ec93536ecc" providerId="LiveId" clId="{C75897FB-D798-4D79-9A3A-04D0B89127B9}" dt="2024-12-08T13:48:58.087" v="21520" actId="947"/>
          <ac:spMkLst>
            <pc:docMk/>
            <pc:sldMk cId="366002490" sldId="278"/>
            <ac:spMk id="22" creationId="{917BC226-33F5-C5A5-6F34-CC915EC3D41B}"/>
          </ac:spMkLst>
        </pc:spChg>
        <pc:spChg chg="add mod">
          <ac:chgData name="Keith Rickard" userId="833856ec93536ecc" providerId="LiveId" clId="{C75897FB-D798-4D79-9A3A-04D0B89127B9}" dt="2024-12-08T13:51:55.806" v="21530" actId="207"/>
          <ac:spMkLst>
            <pc:docMk/>
            <pc:sldMk cId="366002490" sldId="278"/>
            <ac:spMk id="23" creationId="{43C89E95-49DF-8A0E-6EE2-AA40C56096FA}"/>
          </ac:spMkLst>
        </pc:spChg>
        <pc:spChg chg="add del mod">
          <ac:chgData name="Keith Rickard" userId="833856ec93536ecc" providerId="LiveId" clId="{C75897FB-D798-4D79-9A3A-04D0B89127B9}" dt="2024-12-08T14:51:42.625" v="22517" actId="478"/>
          <ac:spMkLst>
            <pc:docMk/>
            <pc:sldMk cId="366002490" sldId="278"/>
            <ac:spMk id="24" creationId="{DD827AAD-D8BD-9C70-8EED-7210949A5E10}"/>
          </ac:spMkLst>
        </pc:spChg>
        <pc:spChg chg="add mod">
          <ac:chgData name="Keith Rickard" userId="833856ec93536ecc" providerId="LiveId" clId="{C75897FB-D798-4D79-9A3A-04D0B89127B9}" dt="2024-12-08T14:51:43.440" v="22518"/>
          <ac:spMkLst>
            <pc:docMk/>
            <pc:sldMk cId="366002490" sldId="278"/>
            <ac:spMk id="25" creationId="{CF94B5BF-CCC3-26F4-B753-E7C8DECC8270}"/>
          </ac:spMkLst>
        </pc:spChg>
        <pc:picChg chg="add del">
          <ac:chgData name="Keith Rickard" userId="833856ec93536ecc" providerId="LiveId" clId="{C75897FB-D798-4D79-9A3A-04D0B89127B9}" dt="2024-12-08T11:51:56.162" v="21239" actId="22"/>
          <ac:picMkLst>
            <pc:docMk/>
            <pc:sldMk cId="366002490" sldId="278"/>
            <ac:picMk id="6" creationId="{D01F0F56-9C33-A26A-F8CE-C6CA3FB10459}"/>
          </ac:picMkLst>
        </pc:picChg>
        <pc:picChg chg="add del">
          <ac:chgData name="Keith Rickard" userId="833856ec93536ecc" providerId="LiveId" clId="{C75897FB-D798-4D79-9A3A-04D0B89127B9}" dt="2024-12-08T11:59:18.592" v="21241" actId="478"/>
          <ac:picMkLst>
            <pc:docMk/>
            <pc:sldMk cId="366002490" sldId="278"/>
            <ac:picMk id="8" creationId="{9CB37F67-A0D7-1466-D74A-5795422C80BB}"/>
          </ac:picMkLst>
        </pc:picChg>
        <pc:picChg chg="add del">
          <ac:chgData name="Keith Rickard" userId="833856ec93536ecc" providerId="LiveId" clId="{C75897FB-D798-4D79-9A3A-04D0B89127B9}" dt="2024-12-08T12:08:46.521" v="21243" actId="478"/>
          <ac:picMkLst>
            <pc:docMk/>
            <pc:sldMk cId="366002490" sldId="278"/>
            <ac:picMk id="10" creationId="{4029D3FA-3FA6-F70D-B4BC-757F09E783BA}"/>
          </ac:picMkLst>
        </pc:picChg>
        <pc:picChg chg="add mod">
          <ac:chgData name="Keith Rickard" userId="833856ec93536ecc" providerId="LiveId" clId="{C75897FB-D798-4D79-9A3A-04D0B89127B9}" dt="2024-12-08T13:47:19.723" v="21463" actId="1076"/>
          <ac:picMkLst>
            <pc:docMk/>
            <pc:sldMk cId="366002490" sldId="278"/>
            <ac:picMk id="12" creationId="{84DFF125-9635-C4EC-C6B5-7127DCB6CFC8}"/>
          </ac:picMkLst>
        </pc:picChg>
        <pc:picChg chg="add mod">
          <ac:chgData name="Keith Rickard" userId="833856ec93536ecc" providerId="LiveId" clId="{C75897FB-D798-4D79-9A3A-04D0B89127B9}" dt="2024-12-08T13:43:51.894" v="21335" actId="1076"/>
          <ac:picMkLst>
            <pc:docMk/>
            <pc:sldMk cId="366002490" sldId="278"/>
            <ac:picMk id="15" creationId="{D6E3A916-FAF0-DF37-56C9-92BE65BCA2F0}"/>
          </ac:picMkLst>
        </pc:picChg>
        <pc:picChg chg="add mod">
          <ac:chgData name="Keith Rickard" userId="833856ec93536ecc" providerId="LiveId" clId="{C75897FB-D798-4D79-9A3A-04D0B89127B9}" dt="2024-12-08T13:43:51.894" v="21335" actId="1076"/>
          <ac:picMkLst>
            <pc:docMk/>
            <pc:sldMk cId="366002490" sldId="278"/>
            <ac:picMk id="16" creationId="{D99E3194-13C5-0E0D-56BE-371205A5B20C}"/>
          </ac:picMkLst>
        </pc:picChg>
        <pc:inkChg chg="add">
          <ac:chgData name="Keith Rickard" userId="833856ec93536ecc" providerId="LiveId" clId="{C75897FB-D798-4D79-9A3A-04D0B89127B9}" dt="2024-12-08T13:42:37.022" v="21285" actId="9405"/>
          <ac:inkMkLst>
            <pc:docMk/>
            <pc:sldMk cId="366002490" sldId="278"/>
            <ac:inkMk id="13" creationId="{72E791BC-BAC8-74C7-3753-3D8D10356F94}"/>
          </ac:inkMkLst>
        </pc:inkChg>
      </pc:sldChg>
      <pc:sldChg chg="addSp delSp modSp add mod ord modAnim">
        <pc:chgData name="Keith Rickard" userId="833856ec93536ecc" providerId="LiveId" clId="{C75897FB-D798-4D79-9A3A-04D0B89127B9}" dt="2024-12-08T16:18:09.040" v="23048"/>
        <pc:sldMkLst>
          <pc:docMk/>
          <pc:sldMk cId="1527401966" sldId="279"/>
        </pc:sldMkLst>
        <pc:spChg chg="mod">
          <ac:chgData name="Keith Rickard" userId="833856ec93536ecc" providerId="LiveId" clId="{C75897FB-D798-4D79-9A3A-04D0B89127B9}" dt="2024-12-07T21:26:48.548" v="14281" actId="20577"/>
          <ac:spMkLst>
            <pc:docMk/>
            <pc:sldMk cId="1527401966" sldId="279"/>
            <ac:spMk id="5" creationId="{754691D5-951C-9FDA-CF20-F462216AB7D4}"/>
          </ac:spMkLst>
        </pc:spChg>
        <pc:spChg chg="add del mod">
          <ac:chgData name="Keith Rickard" userId="833856ec93536ecc" providerId="LiveId" clId="{C75897FB-D798-4D79-9A3A-04D0B89127B9}" dt="2024-12-07T21:01:26.620" v="13564" actId="478"/>
          <ac:spMkLst>
            <pc:docMk/>
            <pc:sldMk cId="1527401966" sldId="279"/>
            <ac:spMk id="7" creationId="{4E8216AA-30DB-5304-E9CF-5A122D4AECA3}"/>
          </ac:spMkLst>
        </pc:spChg>
        <pc:spChg chg="add mod">
          <ac:chgData name="Keith Rickard" userId="833856ec93536ecc" providerId="LiveId" clId="{C75897FB-D798-4D79-9A3A-04D0B89127B9}" dt="2024-12-07T21:04:49.099" v="13601" actId="1076"/>
          <ac:spMkLst>
            <pc:docMk/>
            <pc:sldMk cId="1527401966" sldId="279"/>
            <ac:spMk id="8" creationId="{8B9FED73-AA4A-BC7C-8F65-9DE72D68CEAF}"/>
          </ac:spMkLst>
        </pc:spChg>
        <pc:spChg chg="add del mod">
          <ac:chgData name="Keith Rickard" userId="833856ec93536ecc" providerId="LiveId" clId="{C75897FB-D798-4D79-9A3A-04D0B89127B9}" dt="2024-12-07T21:04:56.952" v="13603" actId="478"/>
          <ac:spMkLst>
            <pc:docMk/>
            <pc:sldMk cId="1527401966" sldId="279"/>
            <ac:spMk id="11" creationId="{1F75170E-5624-92AE-5E48-15203A005980}"/>
          </ac:spMkLst>
        </pc:spChg>
        <pc:spChg chg="add mod">
          <ac:chgData name="Keith Rickard" userId="833856ec93536ecc" providerId="LiveId" clId="{C75897FB-D798-4D79-9A3A-04D0B89127B9}" dt="2024-12-07T21:05:29.969" v="13605" actId="1076"/>
          <ac:spMkLst>
            <pc:docMk/>
            <pc:sldMk cId="1527401966" sldId="279"/>
            <ac:spMk id="12" creationId="{C9D5AA55-9240-D5A0-B1EF-6931689E4898}"/>
          </ac:spMkLst>
        </pc:spChg>
        <pc:spChg chg="add mod">
          <ac:chgData name="Keith Rickard" userId="833856ec93536ecc" providerId="LiveId" clId="{C75897FB-D798-4D79-9A3A-04D0B89127B9}" dt="2024-12-07T21:05:47.715" v="13607" actId="1076"/>
          <ac:spMkLst>
            <pc:docMk/>
            <pc:sldMk cId="1527401966" sldId="279"/>
            <ac:spMk id="13" creationId="{82A1ABC3-5F87-05F7-FC3F-AFE41E85BEA0}"/>
          </ac:spMkLst>
        </pc:spChg>
        <pc:spChg chg="add mod">
          <ac:chgData name="Keith Rickard" userId="833856ec93536ecc" providerId="LiveId" clId="{C75897FB-D798-4D79-9A3A-04D0B89127B9}" dt="2024-12-07T21:05:56.277" v="13609" actId="1076"/>
          <ac:spMkLst>
            <pc:docMk/>
            <pc:sldMk cId="1527401966" sldId="279"/>
            <ac:spMk id="14" creationId="{3DB20707-5C4E-DFE9-6A79-48CA82A81072}"/>
          </ac:spMkLst>
        </pc:spChg>
        <pc:spChg chg="add mod">
          <ac:chgData name="Keith Rickard" userId="833856ec93536ecc" providerId="LiveId" clId="{C75897FB-D798-4D79-9A3A-04D0B89127B9}" dt="2024-12-07T21:06:07.046" v="13611" actId="1076"/>
          <ac:spMkLst>
            <pc:docMk/>
            <pc:sldMk cId="1527401966" sldId="279"/>
            <ac:spMk id="15" creationId="{E9D46162-C457-8C02-4DAB-86F3CEE52DDA}"/>
          </ac:spMkLst>
        </pc:spChg>
        <pc:spChg chg="add mod">
          <ac:chgData name="Keith Rickard" userId="833856ec93536ecc" providerId="LiveId" clId="{C75897FB-D798-4D79-9A3A-04D0B89127B9}" dt="2024-12-07T21:06:25.784" v="13615" actId="1076"/>
          <ac:spMkLst>
            <pc:docMk/>
            <pc:sldMk cId="1527401966" sldId="279"/>
            <ac:spMk id="16" creationId="{B73B61BE-19FD-97CC-8194-3367E1BB7473}"/>
          </ac:spMkLst>
        </pc:spChg>
        <pc:spChg chg="add mod">
          <ac:chgData name="Keith Rickard" userId="833856ec93536ecc" providerId="LiveId" clId="{C75897FB-D798-4D79-9A3A-04D0B89127B9}" dt="2024-12-07T21:08:11.722" v="13629" actId="1076"/>
          <ac:spMkLst>
            <pc:docMk/>
            <pc:sldMk cId="1527401966" sldId="279"/>
            <ac:spMk id="17" creationId="{E091D357-F71C-7D7E-5895-DCAF7977A548}"/>
          </ac:spMkLst>
        </pc:spChg>
        <pc:spChg chg="add mod">
          <ac:chgData name="Keith Rickard" userId="833856ec93536ecc" providerId="LiveId" clId="{C75897FB-D798-4D79-9A3A-04D0B89127B9}" dt="2024-12-07T21:11:13.189" v="13638" actId="1076"/>
          <ac:spMkLst>
            <pc:docMk/>
            <pc:sldMk cId="1527401966" sldId="279"/>
            <ac:spMk id="18" creationId="{264C4B93-D089-6A9D-D3C7-4381DD294236}"/>
          </ac:spMkLst>
        </pc:spChg>
        <pc:spChg chg="add del mod">
          <ac:chgData name="Keith Rickard" userId="833856ec93536ecc" providerId="LiveId" clId="{C75897FB-D798-4D79-9A3A-04D0B89127B9}" dt="2024-12-07T21:22:40.620" v="14097" actId="21"/>
          <ac:spMkLst>
            <pc:docMk/>
            <pc:sldMk cId="1527401966" sldId="279"/>
            <ac:spMk id="19" creationId="{DAA23270-35DB-5A39-90E6-22FE168147F8}"/>
          </ac:spMkLst>
        </pc:spChg>
        <pc:spChg chg="add del mod">
          <ac:chgData name="Keith Rickard" userId="833856ec93536ecc" providerId="LiveId" clId="{C75897FB-D798-4D79-9A3A-04D0B89127B9}" dt="2024-12-07T21:22:43.517" v="14099" actId="21"/>
          <ac:spMkLst>
            <pc:docMk/>
            <pc:sldMk cId="1527401966" sldId="279"/>
            <ac:spMk id="20" creationId="{DAA23270-35DB-5A39-90E6-22FE168147F8}"/>
          </ac:spMkLst>
        </pc:spChg>
        <pc:spChg chg="add mod">
          <ac:chgData name="Keith Rickard" userId="833856ec93536ecc" providerId="LiveId" clId="{C75897FB-D798-4D79-9A3A-04D0B89127B9}" dt="2024-12-07T21:22:46.357" v="14100"/>
          <ac:spMkLst>
            <pc:docMk/>
            <pc:sldMk cId="1527401966" sldId="279"/>
            <ac:spMk id="21" creationId="{DAA23270-35DB-5A39-90E6-22FE168147F8}"/>
          </ac:spMkLst>
        </pc:spChg>
        <pc:spChg chg="add mod">
          <ac:chgData name="Keith Rickard" userId="833856ec93536ecc" providerId="LiveId" clId="{C75897FB-D798-4D79-9A3A-04D0B89127B9}" dt="2024-12-07T21:22:56.034" v="14102" actId="1076"/>
          <ac:spMkLst>
            <pc:docMk/>
            <pc:sldMk cId="1527401966" sldId="279"/>
            <ac:spMk id="22" creationId="{719B74C6-9BA7-3321-BA02-A7AC6C8F48D6}"/>
          </ac:spMkLst>
        </pc:spChg>
        <pc:spChg chg="add mod">
          <ac:chgData name="Keith Rickard" userId="833856ec93536ecc" providerId="LiveId" clId="{C75897FB-D798-4D79-9A3A-04D0B89127B9}" dt="2024-12-07T21:25:13.739" v="14201" actId="1076"/>
          <ac:spMkLst>
            <pc:docMk/>
            <pc:sldMk cId="1527401966" sldId="279"/>
            <ac:spMk id="23" creationId="{7483C269-6AEF-D3A8-9DF7-CD8D65105CBB}"/>
          </ac:spMkLst>
        </pc:spChg>
        <pc:picChg chg="add mod">
          <ac:chgData name="Keith Rickard" userId="833856ec93536ecc" providerId="LiveId" clId="{C75897FB-D798-4D79-9A3A-04D0B89127B9}" dt="2024-12-07T21:08:09.764" v="13627" actId="1076"/>
          <ac:picMkLst>
            <pc:docMk/>
            <pc:sldMk cId="1527401966" sldId="279"/>
            <ac:picMk id="6" creationId="{D1C77300-86EF-57D1-6FBF-51926D821DBB}"/>
          </ac:picMkLst>
        </pc:picChg>
        <pc:picChg chg="add del">
          <ac:chgData name="Keith Rickard" userId="833856ec93536ecc" providerId="LiveId" clId="{C75897FB-D798-4D79-9A3A-04D0B89127B9}" dt="2024-12-07T21:04:09.150" v="13595" actId="22"/>
          <ac:picMkLst>
            <pc:docMk/>
            <pc:sldMk cId="1527401966" sldId="279"/>
            <ac:picMk id="10" creationId="{F118AF01-B08B-E08F-D02B-8151385D4B34}"/>
          </ac:picMkLst>
        </pc:picChg>
      </pc:sldChg>
      <pc:sldChg chg="addSp delSp modSp add del mod ord modAnim">
        <pc:chgData name="Keith Rickard" userId="833856ec93536ecc" providerId="LiveId" clId="{C75897FB-D798-4D79-9A3A-04D0B89127B9}" dt="2024-12-08T16:36:47.362" v="23195"/>
        <pc:sldMkLst>
          <pc:docMk/>
          <pc:sldMk cId="2615288000" sldId="280"/>
        </pc:sldMkLst>
        <pc:spChg chg="mod">
          <ac:chgData name="Keith Rickard" userId="833856ec93536ecc" providerId="LiveId" clId="{C75897FB-D798-4D79-9A3A-04D0B89127B9}" dt="2024-12-08T16:36:23.380" v="23192" actId="20577"/>
          <ac:spMkLst>
            <pc:docMk/>
            <pc:sldMk cId="2615288000" sldId="280"/>
            <ac:spMk id="3" creationId="{AE2FFB1D-C229-7AF2-B356-F379F0C6702B}"/>
          </ac:spMkLst>
        </pc:spChg>
        <pc:spChg chg="mod">
          <ac:chgData name="Keith Rickard" userId="833856ec93536ecc" providerId="LiveId" clId="{C75897FB-D798-4D79-9A3A-04D0B89127B9}" dt="2024-12-07T21:26:43.817" v="14278" actId="20577"/>
          <ac:spMkLst>
            <pc:docMk/>
            <pc:sldMk cId="2615288000" sldId="280"/>
            <ac:spMk id="5" creationId="{32C52173-5F9E-4872-314F-0F72A8D465C1}"/>
          </ac:spMkLst>
        </pc:spChg>
        <pc:spChg chg="add del mod">
          <ac:chgData name="Keith Rickard" userId="833856ec93536ecc" providerId="LiveId" clId="{C75897FB-D798-4D79-9A3A-04D0B89127B9}" dt="2024-12-07T21:09:21.190" v="13633" actId="478"/>
          <ac:spMkLst>
            <pc:docMk/>
            <pc:sldMk cId="2615288000" sldId="280"/>
            <ac:spMk id="7" creationId="{90D3913E-E802-0B98-8D12-5260B086154A}"/>
          </ac:spMkLst>
        </pc:spChg>
        <pc:spChg chg="add del mod">
          <ac:chgData name="Keith Rickard" userId="833856ec93536ecc" providerId="LiveId" clId="{C75897FB-D798-4D79-9A3A-04D0B89127B9}" dt="2024-12-07T21:09:21.190" v="13633" actId="478"/>
          <ac:spMkLst>
            <pc:docMk/>
            <pc:sldMk cId="2615288000" sldId="280"/>
            <ac:spMk id="10" creationId="{1032B461-D64D-604E-685E-B9C07F5B20B6}"/>
          </ac:spMkLst>
        </pc:spChg>
        <pc:spChg chg="add mod">
          <ac:chgData name="Keith Rickard" userId="833856ec93536ecc" providerId="LiveId" clId="{C75897FB-D798-4D79-9A3A-04D0B89127B9}" dt="2024-12-07T21:09:23.131" v="13634"/>
          <ac:spMkLst>
            <pc:docMk/>
            <pc:sldMk cId="2615288000" sldId="280"/>
            <ac:spMk id="11" creationId="{1420A622-BAE4-79E7-8A89-3DA1EE55EA66}"/>
          </ac:spMkLst>
        </pc:spChg>
        <pc:spChg chg="add del">
          <ac:chgData name="Keith Rickard" userId="833856ec93536ecc" providerId="LiveId" clId="{C75897FB-D798-4D79-9A3A-04D0B89127B9}" dt="2024-12-07T21:12:26.642" v="13640" actId="22"/>
          <ac:spMkLst>
            <pc:docMk/>
            <pc:sldMk cId="2615288000" sldId="280"/>
            <ac:spMk id="15" creationId="{B03513AE-49A2-ED93-5E50-B7F7A5140890}"/>
          </ac:spMkLst>
        </pc:spChg>
        <pc:picChg chg="add del mod">
          <ac:chgData name="Keith Rickard" userId="833856ec93536ecc" providerId="LiveId" clId="{C75897FB-D798-4D79-9A3A-04D0B89127B9}" dt="2024-12-07T21:09:21.190" v="13633" actId="478"/>
          <ac:picMkLst>
            <pc:docMk/>
            <pc:sldMk cId="2615288000" sldId="280"/>
            <ac:picMk id="6" creationId="{968B513D-B6A0-FE53-56FA-8F15C80469E6}"/>
          </ac:picMkLst>
        </pc:picChg>
        <pc:picChg chg="add del mod">
          <ac:chgData name="Keith Rickard" userId="833856ec93536ecc" providerId="LiveId" clId="{C75897FB-D798-4D79-9A3A-04D0B89127B9}" dt="2024-12-07T21:09:21.190" v="13633" actId="478"/>
          <ac:picMkLst>
            <pc:docMk/>
            <pc:sldMk cId="2615288000" sldId="280"/>
            <ac:picMk id="9" creationId="{CDDD237A-C1E8-CB56-51C5-F0E1EE75FD4A}"/>
          </ac:picMkLst>
        </pc:picChg>
        <pc:picChg chg="add del mod">
          <ac:chgData name="Keith Rickard" userId="833856ec93536ecc" providerId="LiveId" clId="{C75897FB-D798-4D79-9A3A-04D0B89127B9}" dt="2024-12-07T21:10:03.757" v="13636" actId="478"/>
          <ac:picMkLst>
            <pc:docMk/>
            <pc:sldMk cId="2615288000" sldId="280"/>
            <ac:picMk id="13" creationId="{44D348B3-5106-D45D-10A2-AC8E2A88C461}"/>
          </ac:picMkLst>
        </pc:picChg>
      </pc:sldChg>
      <pc:sldChg chg="modSp add del mod ord">
        <pc:chgData name="Keith Rickard" userId="833856ec93536ecc" providerId="LiveId" clId="{C75897FB-D798-4D79-9A3A-04D0B89127B9}" dt="2024-12-08T11:18:57.112" v="20532" actId="47"/>
        <pc:sldMkLst>
          <pc:docMk/>
          <pc:sldMk cId="1144454664" sldId="281"/>
        </pc:sldMkLst>
        <pc:spChg chg="mod">
          <ac:chgData name="Keith Rickard" userId="833856ec93536ecc" providerId="LiveId" clId="{C75897FB-D798-4D79-9A3A-04D0B89127B9}" dt="2024-12-07T22:01:22.410" v="17179" actId="20577"/>
          <ac:spMkLst>
            <pc:docMk/>
            <pc:sldMk cId="1144454664" sldId="281"/>
            <ac:spMk id="3" creationId="{87A69D53-E90F-39B9-1D5D-3E44E1603D0C}"/>
          </ac:spMkLst>
        </pc:spChg>
        <pc:spChg chg="mod">
          <ac:chgData name="Keith Rickard" userId="833856ec93536ecc" providerId="LiveId" clId="{C75897FB-D798-4D79-9A3A-04D0B89127B9}" dt="2024-12-07T21:31:00.755" v="14562" actId="20577"/>
          <ac:spMkLst>
            <pc:docMk/>
            <pc:sldMk cId="1144454664" sldId="281"/>
            <ac:spMk id="5" creationId="{AE1ABCF2-96E0-BC47-E7A6-76911FF66C2A}"/>
          </ac:spMkLst>
        </pc:spChg>
      </pc:sldChg>
      <pc:sldChg chg="modSp add mod ord modAnim">
        <pc:chgData name="Keith Rickard" userId="833856ec93536ecc" providerId="LiveId" clId="{C75897FB-D798-4D79-9A3A-04D0B89127B9}" dt="2024-12-08T16:18:26.809" v="23050"/>
        <pc:sldMkLst>
          <pc:docMk/>
          <pc:sldMk cId="4129434661" sldId="282"/>
        </pc:sldMkLst>
        <pc:spChg chg="mod">
          <ac:chgData name="Keith Rickard" userId="833856ec93536ecc" providerId="LiveId" clId="{C75897FB-D798-4D79-9A3A-04D0B89127B9}" dt="2024-12-08T11:20:14.174" v="20562" actId="20577"/>
          <ac:spMkLst>
            <pc:docMk/>
            <pc:sldMk cId="4129434661" sldId="282"/>
            <ac:spMk id="3" creationId="{138BEBC1-E8B4-6152-BFE0-EF4FF600E634}"/>
          </ac:spMkLst>
        </pc:spChg>
        <pc:spChg chg="mod">
          <ac:chgData name="Keith Rickard" userId="833856ec93536ecc" providerId="LiveId" clId="{C75897FB-D798-4D79-9A3A-04D0B89127B9}" dt="2024-12-07T21:39:54.668" v="15424" actId="20577"/>
          <ac:spMkLst>
            <pc:docMk/>
            <pc:sldMk cId="4129434661" sldId="282"/>
            <ac:spMk id="5" creationId="{B2618F5B-D9FA-BED2-112D-8BC9B58CD6D0}"/>
          </ac:spMkLst>
        </pc:spChg>
      </pc:sldChg>
      <pc:sldChg chg="addSp modSp add mod modAnim">
        <pc:chgData name="Keith Rickard" userId="833856ec93536ecc" providerId="LiveId" clId="{C75897FB-D798-4D79-9A3A-04D0B89127B9}" dt="2024-12-08T16:30:39.496" v="23164" actId="20577"/>
        <pc:sldMkLst>
          <pc:docMk/>
          <pc:sldMk cId="3800577861" sldId="283"/>
        </pc:sldMkLst>
        <pc:spChg chg="mod">
          <ac:chgData name="Keith Rickard" userId="833856ec93536ecc" providerId="LiveId" clId="{C75897FB-D798-4D79-9A3A-04D0B89127B9}" dt="2024-12-08T16:30:39.496" v="23164" actId="20577"/>
          <ac:spMkLst>
            <pc:docMk/>
            <pc:sldMk cId="3800577861" sldId="283"/>
            <ac:spMk id="3" creationId="{F655C4F6-7013-7D2F-7C02-F00D5061D055}"/>
          </ac:spMkLst>
        </pc:spChg>
        <pc:spChg chg="mod">
          <ac:chgData name="Keith Rickard" userId="833856ec93536ecc" providerId="LiveId" clId="{C75897FB-D798-4D79-9A3A-04D0B89127B9}" dt="2024-12-07T22:11:19.016" v="17712"/>
          <ac:spMkLst>
            <pc:docMk/>
            <pc:sldMk cId="3800577861" sldId="283"/>
            <ac:spMk id="5" creationId="{9984DC22-BEF7-3A02-53C1-7350E983F153}"/>
          </ac:spMkLst>
        </pc:spChg>
        <pc:picChg chg="add mod">
          <ac:chgData name="Keith Rickard" userId="833856ec93536ecc" providerId="LiveId" clId="{C75897FB-D798-4D79-9A3A-04D0B89127B9}" dt="2024-12-07T22:12:56.399" v="17716" actId="14100"/>
          <ac:picMkLst>
            <pc:docMk/>
            <pc:sldMk cId="3800577861" sldId="283"/>
            <ac:picMk id="6" creationId="{AE03ECD5-8B2D-2843-9D39-86A978B97C2E}"/>
          </ac:picMkLst>
        </pc:picChg>
      </pc:sldChg>
      <pc:sldChg chg="addSp delSp modSp add mod modAnim">
        <pc:chgData name="Keith Rickard" userId="833856ec93536ecc" providerId="LiveId" clId="{C75897FB-D798-4D79-9A3A-04D0B89127B9}" dt="2024-12-08T16:11:22.028" v="22998"/>
        <pc:sldMkLst>
          <pc:docMk/>
          <pc:sldMk cId="598943105" sldId="284"/>
        </pc:sldMkLst>
        <pc:spChg chg="mod">
          <ac:chgData name="Keith Rickard" userId="833856ec93536ecc" providerId="LiveId" clId="{C75897FB-D798-4D79-9A3A-04D0B89127B9}" dt="2024-12-07T22:21:22.681" v="17938" actId="20577"/>
          <ac:spMkLst>
            <pc:docMk/>
            <pc:sldMk cId="598943105" sldId="284"/>
            <ac:spMk id="5" creationId="{E152AC8A-0DD2-5485-DF29-E0FECEA62A0E}"/>
          </ac:spMkLst>
        </pc:spChg>
        <pc:picChg chg="add del">
          <ac:chgData name="Keith Rickard" userId="833856ec93536ecc" providerId="LiveId" clId="{C75897FB-D798-4D79-9A3A-04D0B89127B9}" dt="2024-12-07T22:21:42.506" v="17940" actId="22"/>
          <ac:picMkLst>
            <pc:docMk/>
            <pc:sldMk cId="598943105" sldId="284"/>
            <ac:picMk id="6" creationId="{0636E00D-7885-BFB9-C8B8-496821CEA3EE}"/>
          </ac:picMkLst>
        </pc:picChg>
        <pc:picChg chg="add mod">
          <ac:chgData name="Keith Rickard" userId="833856ec93536ecc" providerId="LiveId" clId="{C75897FB-D798-4D79-9A3A-04D0B89127B9}" dt="2024-12-07T22:25:46.322" v="17976" actId="1076"/>
          <ac:picMkLst>
            <pc:docMk/>
            <pc:sldMk cId="598943105" sldId="284"/>
            <ac:picMk id="8" creationId="{5465CF1C-2A54-F1DF-285C-7822CACFC794}"/>
          </ac:picMkLst>
        </pc:picChg>
      </pc:sldChg>
      <pc:sldChg chg="addSp delSp modSp add mod modAnim">
        <pc:chgData name="Keith Rickard" userId="833856ec93536ecc" providerId="LiveId" clId="{C75897FB-D798-4D79-9A3A-04D0B89127B9}" dt="2024-12-08T16:19:50.539" v="23060"/>
        <pc:sldMkLst>
          <pc:docMk/>
          <pc:sldMk cId="1620613575" sldId="285"/>
        </pc:sldMkLst>
        <pc:spChg chg="mod">
          <ac:chgData name="Keith Rickard" userId="833856ec93536ecc" providerId="LiveId" clId="{C75897FB-D798-4D79-9A3A-04D0B89127B9}" dt="2024-12-08T10:48:34.422" v="20120" actId="20577"/>
          <ac:spMkLst>
            <pc:docMk/>
            <pc:sldMk cId="1620613575" sldId="285"/>
            <ac:spMk id="3" creationId="{09541759-71D7-733B-BEE8-583B78A548B9}"/>
          </ac:spMkLst>
        </pc:spChg>
        <pc:spChg chg="mod">
          <ac:chgData name="Keith Rickard" userId="833856ec93536ecc" providerId="LiveId" clId="{C75897FB-D798-4D79-9A3A-04D0B89127B9}" dt="2024-12-07T22:49:52.455" v="18403" actId="20577"/>
          <ac:spMkLst>
            <pc:docMk/>
            <pc:sldMk cId="1620613575" sldId="285"/>
            <ac:spMk id="5" creationId="{31912E04-27F6-4A78-67D8-B0AA5BCAAD6F}"/>
          </ac:spMkLst>
        </pc:spChg>
        <pc:picChg chg="add del mod">
          <ac:chgData name="Keith Rickard" userId="833856ec93536ecc" providerId="LiveId" clId="{C75897FB-D798-4D79-9A3A-04D0B89127B9}" dt="2024-12-07T20:50:51.253" v="13337" actId="22"/>
          <ac:picMkLst>
            <pc:docMk/>
            <pc:sldMk cId="1620613575" sldId="285"/>
            <ac:picMk id="6" creationId="{FC241D44-DCA6-66C0-31B4-F5A82FFA9E5F}"/>
          </ac:picMkLst>
        </pc:picChg>
      </pc:sldChg>
      <pc:sldChg chg="addSp modSp add mod modAnim">
        <pc:chgData name="Keith Rickard" userId="833856ec93536ecc" providerId="LiveId" clId="{C75897FB-D798-4D79-9A3A-04D0B89127B9}" dt="2024-12-08T16:03:13.343" v="22957"/>
        <pc:sldMkLst>
          <pc:docMk/>
          <pc:sldMk cId="3583415026" sldId="286"/>
        </pc:sldMkLst>
        <pc:spChg chg="mod">
          <ac:chgData name="Keith Rickard" userId="833856ec93536ecc" providerId="LiveId" clId="{C75897FB-D798-4D79-9A3A-04D0B89127B9}" dt="2024-12-07T22:11:07.685" v="17711" actId="20577"/>
          <ac:spMkLst>
            <pc:docMk/>
            <pc:sldMk cId="3583415026" sldId="286"/>
            <ac:spMk id="3" creationId="{59FE93F3-EBE5-882B-2732-F5A96AA35F1A}"/>
          </ac:spMkLst>
        </pc:spChg>
        <pc:spChg chg="mod">
          <ac:chgData name="Keith Rickard" userId="833856ec93536ecc" providerId="LiveId" clId="{C75897FB-D798-4D79-9A3A-04D0B89127B9}" dt="2024-12-07T22:04:04.418" v="17236" actId="20577"/>
          <ac:spMkLst>
            <pc:docMk/>
            <pc:sldMk cId="3583415026" sldId="286"/>
            <ac:spMk id="5" creationId="{3CF953BC-30F6-2D95-C521-860D705A0C17}"/>
          </ac:spMkLst>
        </pc:spChg>
        <pc:picChg chg="add mod">
          <ac:chgData name="Keith Rickard" userId="833856ec93536ecc" providerId="LiveId" clId="{C75897FB-D798-4D79-9A3A-04D0B89127B9}" dt="2024-12-07T22:09:11.342" v="17493" actId="14100"/>
          <ac:picMkLst>
            <pc:docMk/>
            <pc:sldMk cId="3583415026" sldId="286"/>
            <ac:picMk id="6" creationId="{86A7FD6A-7A88-D55F-FD75-AF441B101268}"/>
          </ac:picMkLst>
        </pc:picChg>
      </pc:sldChg>
      <pc:sldChg chg="addSp delSp modSp add mod modAnim">
        <pc:chgData name="Keith Rickard" userId="833856ec93536ecc" providerId="LiveId" clId="{C75897FB-D798-4D79-9A3A-04D0B89127B9}" dt="2024-12-08T16:03:41.587" v="22960"/>
        <pc:sldMkLst>
          <pc:docMk/>
          <pc:sldMk cId="2543630524" sldId="287"/>
        </pc:sldMkLst>
        <pc:spChg chg="del">
          <ac:chgData name="Keith Rickard" userId="833856ec93536ecc" providerId="LiveId" clId="{C75897FB-D798-4D79-9A3A-04D0B89127B9}" dt="2024-12-07T22:20:05.321" v="17897" actId="478"/>
          <ac:spMkLst>
            <pc:docMk/>
            <pc:sldMk cId="2543630524" sldId="287"/>
            <ac:spMk id="3" creationId="{4DCC3FD2-2725-5CB8-A952-F5D12635403A}"/>
          </ac:spMkLst>
        </pc:spChg>
        <pc:spChg chg="add mod">
          <ac:chgData name="Keith Rickard" userId="833856ec93536ecc" providerId="LiveId" clId="{C75897FB-D798-4D79-9A3A-04D0B89127B9}" dt="2024-12-07T22:20:39.887" v="17904" actId="14100"/>
          <ac:spMkLst>
            <pc:docMk/>
            <pc:sldMk cId="2543630524" sldId="287"/>
            <ac:spMk id="9" creationId="{9BE4D01D-ED26-C929-D727-FE2D1F287C75}"/>
          </ac:spMkLst>
        </pc:spChg>
        <pc:picChg chg="del">
          <ac:chgData name="Keith Rickard" userId="833856ec93536ecc" providerId="LiveId" clId="{C75897FB-D798-4D79-9A3A-04D0B89127B9}" dt="2024-12-07T22:19:54.660" v="17894" actId="478"/>
          <ac:picMkLst>
            <pc:docMk/>
            <pc:sldMk cId="2543630524" sldId="287"/>
            <ac:picMk id="6" creationId="{2754D97F-E597-59B3-C761-CB016639C8F7}"/>
          </ac:picMkLst>
        </pc:picChg>
        <pc:picChg chg="add mod">
          <ac:chgData name="Keith Rickard" userId="833856ec93536ecc" providerId="LiveId" clId="{C75897FB-D798-4D79-9A3A-04D0B89127B9}" dt="2024-12-07T22:20:26.529" v="17902" actId="1076"/>
          <ac:picMkLst>
            <pc:docMk/>
            <pc:sldMk cId="2543630524" sldId="287"/>
            <ac:picMk id="7" creationId="{3C8F489F-51CA-BB0A-7F4D-25E52622890D}"/>
          </ac:picMkLst>
        </pc:picChg>
      </pc:sldChg>
      <pc:sldChg chg="add del">
        <pc:chgData name="Keith Rickard" userId="833856ec93536ecc" providerId="LiveId" clId="{C75897FB-D798-4D79-9A3A-04D0B89127B9}" dt="2024-12-07T22:23:01.059" v="17961" actId="47"/>
        <pc:sldMkLst>
          <pc:docMk/>
          <pc:sldMk cId="1129852081" sldId="288"/>
        </pc:sldMkLst>
      </pc:sldChg>
      <pc:sldChg chg="addSp delSp add del mod">
        <pc:chgData name="Keith Rickard" userId="833856ec93536ecc" providerId="LiveId" clId="{C75897FB-D798-4D79-9A3A-04D0B89127B9}" dt="2024-12-07T22:22:48.847" v="17955" actId="2890"/>
        <pc:sldMkLst>
          <pc:docMk/>
          <pc:sldMk cId="2842723047" sldId="288"/>
        </pc:sldMkLst>
        <pc:picChg chg="add del">
          <ac:chgData name="Keith Rickard" userId="833856ec93536ecc" providerId="LiveId" clId="{C75897FB-D798-4D79-9A3A-04D0B89127B9}" dt="2024-12-07T22:22:48.312" v="17954" actId="22"/>
          <ac:picMkLst>
            <pc:docMk/>
            <pc:sldMk cId="2842723047" sldId="288"/>
            <ac:picMk id="6" creationId="{1F593842-0E43-4B2E-209B-C15269C670F7}"/>
          </ac:picMkLst>
        </pc:picChg>
        <pc:picChg chg="add del">
          <ac:chgData name="Keith Rickard" userId="833856ec93536ecc" providerId="LiveId" clId="{C75897FB-D798-4D79-9A3A-04D0B89127B9}" dt="2024-12-07T22:22:48.030" v="17953" actId="22"/>
          <ac:picMkLst>
            <pc:docMk/>
            <pc:sldMk cId="2842723047" sldId="288"/>
            <ac:picMk id="9" creationId="{E841AA5D-34DF-5344-CE54-99C66138A781}"/>
          </ac:picMkLst>
        </pc:picChg>
        <pc:picChg chg="add del">
          <ac:chgData name="Keith Rickard" userId="833856ec93536ecc" providerId="LiveId" clId="{C75897FB-D798-4D79-9A3A-04D0B89127B9}" dt="2024-12-07T22:22:47.686" v="17952" actId="22"/>
          <ac:picMkLst>
            <pc:docMk/>
            <pc:sldMk cId="2842723047" sldId="288"/>
            <ac:picMk id="11" creationId="{CB3DE85C-4DB1-0BBA-A44A-BFD01D431ACE}"/>
          </ac:picMkLst>
        </pc:picChg>
        <pc:picChg chg="add del">
          <ac:chgData name="Keith Rickard" userId="833856ec93536ecc" providerId="LiveId" clId="{C75897FB-D798-4D79-9A3A-04D0B89127B9}" dt="2024-12-07T22:22:47.250" v="17951" actId="22"/>
          <ac:picMkLst>
            <pc:docMk/>
            <pc:sldMk cId="2842723047" sldId="288"/>
            <ac:picMk id="13" creationId="{EC95B39E-3441-5D17-3704-2B65150FEF0F}"/>
          </ac:picMkLst>
        </pc:picChg>
      </pc:sldChg>
      <pc:sldChg chg="addSp delSp modSp add mod modAnim">
        <pc:chgData name="Keith Rickard" userId="833856ec93536ecc" providerId="LiveId" clId="{C75897FB-D798-4D79-9A3A-04D0B89127B9}" dt="2024-12-08T16:11:35.378" v="23000"/>
        <pc:sldMkLst>
          <pc:docMk/>
          <pc:sldMk cId="95209375" sldId="289"/>
        </pc:sldMkLst>
        <pc:picChg chg="add mod">
          <ac:chgData name="Keith Rickard" userId="833856ec93536ecc" providerId="LiveId" clId="{C75897FB-D798-4D79-9A3A-04D0B89127B9}" dt="2024-12-07T22:25:52.634" v="17977" actId="1076"/>
          <ac:picMkLst>
            <pc:docMk/>
            <pc:sldMk cId="95209375" sldId="289"/>
            <ac:picMk id="6" creationId="{37AC1253-4ACE-8F61-E4F3-CE2C2A78A907}"/>
          </ac:picMkLst>
        </pc:picChg>
        <pc:picChg chg="del">
          <ac:chgData name="Keith Rickard" userId="833856ec93536ecc" providerId="LiveId" clId="{C75897FB-D798-4D79-9A3A-04D0B89127B9}" dt="2024-12-07T22:23:04.254" v="17962" actId="478"/>
          <ac:picMkLst>
            <pc:docMk/>
            <pc:sldMk cId="95209375" sldId="289"/>
            <ac:picMk id="8" creationId="{65C3CAF3-A555-2D84-C7D4-B84778F41E55}"/>
          </ac:picMkLst>
        </pc:picChg>
      </pc:sldChg>
      <pc:sldChg chg="addSp delSp modSp add mod modAnim">
        <pc:chgData name="Keith Rickard" userId="833856ec93536ecc" providerId="LiveId" clId="{C75897FB-D798-4D79-9A3A-04D0B89127B9}" dt="2024-12-08T16:11:47.595" v="23002"/>
        <pc:sldMkLst>
          <pc:docMk/>
          <pc:sldMk cId="3248437134" sldId="290"/>
        </pc:sldMkLst>
        <pc:picChg chg="add mod">
          <ac:chgData name="Keith Rickard" userId="833856ec93536ecc" providerId="LiveId" clId="{C75897FB-D798-4D79-9A3A-04D0B89127B9}" dt="2024-12-07T22:25:58.922" v="17978" actId="1076"/>
          <ac:picMkLst>
            <pc:docMk/>
            <pc:sldMk cId="3248437134" sldId="290"/>
            <ac:picMk id="6" creationId="{C3377FFD-796F-3F99-D776-C964F31104B1}"/>
          </ac:picMkLst>
        </pc:picChg>
        <pc:picChg chg="del">
          <ac:chgData name="Keith Rickard" userId="833856ec93536ecc" providerId="LiveId" clId="{C75897FB-D798-4D79-9A3A-04D0B89127B9}" dt="2024-12-07T22:24:17.583" v="17967" actId="478"/>
          <ac:picMkLst>
            <pc:docMk/>
            <pc:sldMk cId="3248437134" sldId="290"/>
            <ac:picMk id="8" creationId="{D2C78789-4C68-6628-A15F-52DE9B88DCC1}"/>
          </ac:picMkLst>
        </pc:picChg>
      </pc:sldChg>
      <pc:sldChg chg="addSp delSp modSp add mod modAnim">
        <pc:chgData name="Keith Rickard" userId="833856ec93536ecc" providerId="LiveId" clId="{C75897FB-D798-4D79-9A3A-04D0B89127B9}" dt="2024-12-08T16:32:00.851" v="23166"/>
        <pc:sldMkLst>
          <pc:docMk/>
          <pc:sldMk cId="2300478903" sldId="291"/>
        </pc:sldMkLst>
        <pc:picChg chg="add mod">
          <ac:chgData name="Keith Rickard" userId="833856ec93536ecc" providerId="LiveId" clId="{C75897FB-D798-4D79-9A3A-04D0B89127B9}" dt="2024-12-07T22:26:21.289" v="17980" actId="1076"/>
          <ac:picMkLst>
            <pc:docMk/>
            <pc:sldMk cId="2300478903" sldId="291"/>
            <ac:picMk id="6" creationId="{C87C7013-4ABE-0162-7C20-7FB5954A897D}"/>
          </ac:picMkLst>
        </pc:picChg>
        <pc:picChg chg="del">
          <ac:chgData name="Keith Rickard" userId="833856ec93536ecc" providerId="LiveId" clId="{C75897FB-D798-4D79-9A3A-04D0B89127B9}" dt="2024-12-07T22:25:09.904" v="17972" actId="478"/>
          <ac:picMkLst>
            <pc:docMk/>
            <pc:sldMk cId="2300478903" sldId="291"/>
            <ac:picMk id="8" creationId="{75752CF6-92F8-40CB-17D2-9FD1DC461330}"/>
          </ac:picMkLst>
        </pc:picChg>
      </pc:sldChg>
      <pc:sldChg chg="delSp modSp add mod modAnim">
        <pc:chgData name="Keith Rickard" userId="833856ec93536ecc" providerId="LiveId" clId="{C75897FB-D798-4D79-9A3A-04D0B89127B9}" dt="2024-12-12T15:16:16.716" v="23278" actId="20577"/>
        <pc:sldMkLst>
          <pc:docMk/>
          <pc:sldMk cId="3176562073" sldId="292"/>
        </pc:sldMkLst>
        <pc:spChg chg="mod">
          <ac:chgData name="Keith Rickard" userId="833856ec93536ecc" providerId="LiveId" clId="{C75897FB-D798-4D79-9A3A-04D0B89127B9}" dt="2024-12-12T15:16:16.716" v="23278" actId="20577"/>
          <ac:spMkLst>
            <pc:docMk/>
            <pc:sldMk cId="3176562073" sldId="292"/>
            <ac:spMk id="3" creationId="{1F8FCB0B-85D6-8DB3-C05B-E49839D81229}"/>
          </ac:spMkLst>
        </pc:spChg>
        <pc:spChg chg="mod">
          <ac:chgData name="Keith Rickard" userId="833856ec93536ecc" providerId="LiveId" clId="{C75897FB-D798-4D79-9A3A-04D0B89127B9}" dt="2024-12-07T22:35:30.633" v="18001" actId="20577"/>
          <ac:spMkLst>
            <pc:docMk/>
            <pc:sldMk cId="3176562073" sldId="292"/>
            <ac:spMk id="5" creationId="{0F0A4CE6-BFDA-969C-BDF3-2767627C712A}"/>
          </ac:spMkLst>
        </pc:spChg>
        <pc:picChg chg="del">
          <ac:chgData name="Keith Rickard" userId="833856ec93536ecc" providerId="LiveId" clId="{C75897FB-D798-4D79-9A3A-04D0B89127B9}" dt="2024-12-07T22:26:29.059" v="17981" actId="478"/>
          <ac:picMkLst>
            <pc:docMk/>
            <pc:sldMk cId="3176562073" sldId="292"/>
            <ac:picMk id="8" creationId="{A02F3893-E06D-5294-020B-E839BF77A51C}"/>
          </ac:picMkLst>
        </pc:picChg>
      </pc:sldChg>
      <pc:sldChg chg="add del replId">
        <pc:chgData name="Keith Rickard" userId="833856ec93536ecc" providerId="LiveId" clId="{C75897FB-D798-4D79-9A3A-04D0B89127B9}" dt="2024-12-07T22:26:31.251" v="17982" actId="47"/>
        <pc:sldMkLst>
          <pc:docMk/>
          <pc:sldMk cId="204525501" sldId="293"/>
        </pc:sldMkLst>
      </pc:sldChg>
      <pc:sldChg chg="modSp add mod modAnim">
        <pc:chgData name="Keith Rickard" userId="833856ec93536ecc" providerId="LiveId" clId="{C75897FB-D798-4D79-9A3A-04D0B89127B9}" dt="2024-12-08T16:18:20.797" v="23049"/>
        <pc:sldMkLst>
          <pc:docMk/>
          <pc:sldMk cId="772061068" sldId="293"/>
        </pc:sldMkLst>
        <pc:spChg chg="mod">
          <ac:chgData name="Keith Rickard" userId="833856ec93536ecc" providerId="LiveId" clId="{C75897FB-D798-4D79-9A3A-04D0B89127B9}" dt="2024-12-08T11:19:19.873" v="20547" actId="20577"/>
          <ac:spMkLst>
            <pc:docMk/>
            <pc:sldMk cId="772061068" sldId="293"/>
            <ac:spMk id="3" creationId="{35C2AEA6-873D-0FCD-E345-0B699BABFDD7}"/>
          </ac:spMkLst>
        </pc:spChg>
      </pc:sldChg>
      <pc:sldChg chg="add del">
        <pc:chgData name="Keith Rickard" userId="833856ec93536ecc" providerId="LiveId" clId="{C75897FB-D798-4D79-9A3A-04D0B89127B9}" dt="2024-12-08T10:35:18.797" v="19457" actId="2890"/>
        <pc:sldMkLst>
          <pc:docMk/>
          <pc:sldMk cId="2760458261" sldId="293"/>
        </pc:sldMkLst>
      </pc:sldChg>
      <pc:sldChg chg="addSp delSp modSp add mod modAnim">
        <pc:chgData name="Keith Rickard" userId="833856ec93536ecc" providerId="LiveId" clId="{C75897FB-D798-4D79-9A3A-04D0B89127B9}" dt="2024-12-08T16:33:01.734" v="23175" actId="166"/>
        <pc:sldMkLst>
          <pc:docMk/>
          <pc:sldMk cId="1458413532" sldId="294"/>
        </pc:sldMkLst>
        <pc:spChg chg="mod">
          <ac:chgData name="Keith Rickard" userId="833856ec93536ecc" providerId="LiveId" clId="{C75897FB-D798-4D79-9A3A-04D0B89127B9}" dt="2024-12-08T11:02:49.312" v="20335" actId="115"/>
          <ac:spMkLst>
            <pc:docMk/>
            <pc:sldMk cId="1458413532" sldId="294"/>
            <ac:spMk id="3" creationId="{79EB7421-0C77-2644-F645-DA63D35E2BB2}"/>
          </ac:spMkLst>
        </pc:spChg>
        <pc:spChg chg="add del">
          <ac:chgData name="Keith Rickard" userId="833856ec93536ecc" providerId="LiveId" clId="{C75897FB-D798-4D79-9A3A-04D0B89127B9}" dt="2024-12-08T11:01:47.938" v="20328" actId="22"/>
          <ac:spMkLst>
            <pc:docMk/>
            <pc:sldMk cId="1458413532" sldId="294"/>
            <ac:spMk id="6" creationId="{E7424AA6-F278-9224-CC1F-37FECDCC5D63}"/>
          </ac:spMkLst>
        </pc:spChg>
        <pc:spChg chg="add del mod">
          <ac:chgData name="Keith Rickard" userId="833856ec93536ecc" providerId="LiveId" clId="{C75897FB-D798-4D79-9A3A-04D0B89127B9}" dt="2024-12-08T16:32:46.234" v="23172" actId="478"/>
          <ac:spMkLst>
            <pc:docMk/>
            <pc:sldMk cId="1458413532" sldId="294"/>
            <ac:spMk id="8" creationId="{C146AD48-8C10-2CDA-652F-B4614D477C4C}"/>
          </ac:spMkLst>
        </pc:spChg>
        <pc:picChg chg="add del">
          <ac:chgData name="Keith Rickard" userId="833856ec93536ecc" providerId="LiveId" clId="{C75897FB-D798-4D79-9A3A-04D0B89127B9}" dt="2024-12-08T11:02:47.683" v="20333" actId="22"/>
          <ac:picMkLst>
            <pc:docMk/>
            <pc:sldMk cId="1458413532" sldId="294"/>
            <ac:picMk id="10" creationId="{2696FB27-D41D-652D-F295-1476D8342585}"/>
          </ac:picMkLst>
        </pc:picChg>
        <pc:picChg chg="add mod ord">
          <ac:chgData name="Keith Rickard" userId="833856ec93536ecc" providerId="LiveId" clId="{C75897FB-D798-4D79-9A3A-04D0B89127B9}" dt="2024-12-08T16:33:01.734" v="23175" actId="166"/>
          <ac:picMkLst>
            <pc:docMk/>
            <pc:sldMk cId="1458413532" sldId="294"/>
            <ac:picMk id="12" creationId="{6BBD2877-26FB-36C0-6653-1ECB55658F6A}"/>
          </ac:picMkLst>
        </pc:picChg>
      </pc:sldChg>
      <pc:sldChg chg="add del">
        <pc:chgData name="Keith Rickard" userId="833856ec93536ecc" providerId="LiveId" clId="{C75897FB-D798-4D79-9A3A-04D0B89127B9}" dt="2024-12-08T11:01:24.483" v="20316" actId="2890"/>
        <pc:sldMkLst>
          <pc:docMk/>
          <pc:sldMk cId="791169086" sldId="295"/>
        </pc:sldMkLst>
      </pc:sldChg>
      <pc:sldChg chg="addSp delSp modSp add mod modAnim">
        <pc:chgData name="Keith Rickard" userId="833856ec93536ecc" providerId="LiveId" clId="{C75897FB-D798-4D79-9A3A-04D0B89127B9}" dt="2024-12-08T16:32:31.021" v="23169" actId="14100"/>
        <pc:sldMkLst>
          <pc:docMk/>
          <pc:sldMk cId="1122012177" sldId="295"/>
        </pc:sldMkLst>
        <pc:picChg chg="add del">
          <ac:chgData name="Keith Rickard" userId="833856ec93536ecc" providerId="LiveId" clId="{C75897FB-D798-4D79-9A3A-04D0B89127B9}" dt="2024-12-08T11:02:46.979" v="20332" actId="22"/>
          <ac:picMkLst>
            <pc:docMk/>
            <pc:sldMk cId="1122012177" sldId="295"/>
            <ac:picMk id="6" creationId="{EAC46806-8B95-0028-A044-97AD6523D4A1}"/>
          </ac:picMkLst>
        </pc:picChg>
        <pc:picChg chg="add mod">
          <ac:chgData name="Keith Rickard" userId="833856ec93536ecc" providerId="LiveId" clId="{C75897FB-D798-4D79-9A3A-04D0B89127B9}" dt="2024-12-08T16:32:31.021" v="23169" actId="14100"/>
          <ac:picMkLst>
            <pc:docMk/>
            <pc:sldMk cId="1122012177" sldId="295"/>
            <ac:picMk id="8" creationId="{CC27ACC9-6CEC-A340-64B7-F2B8EB94F6D2}"/>
          </ac:picMkLst>
        </pc:picChg>
      </pc:sldChg>
      <pc:sldChg chg="add del">
        <pc:chgData name="Keith Rickard" userId="833856ec93536ecc" providerId="LiveId" clId="{C75897FB-D798-4D79-9A3A-04D0B89127B9}" dt="2024-12-08T11:01:22.731" v="20315" actId="2890"/>
        <pc:sldMkLst>
          <pc:docMk/>
          <pc:sldMk cId="1743687767" sldId="296"/>
        </pc:sldMkLst>
      </pc:sldChg>
      <pc:sldChg chg="addSp delSp add mod modAnim">
        <pc:chgData name="Keith Rickard" userId="833856ec93536ecc" providerId="LiveId" clId="{C75897FB-D798-4D79-9A3A-04D0B89127B9}" dt="2024-12-08T16:13:14.160" v="23012"/>
        <pc:sldMkLst>
          <pc:docMk/>
          <pc:sldMk cId="4151034507" sldId="296"/>
        </pc:sldMkLst>
        <pc:picChg chg="add del">
          <ac:chgData name="Keith Rickard" userId="833856ec93536ecc" providerId="LiveId" clId="{C75897FB-D798-4D79-9A3A-04D0B89127B9}" dt="2024-12-08T11:05:44.017" v="20339" actId="22"/>
          <ac:picMkLst>
            <pc:docMk/>
            <pc:sldMk cId="4151034507" sldId="296"/>
            <ac:picMk id="6" creationId="{CF5577C3-F443-CD1F-C0E4-E07830F6D04B}"/>
          </ac:picMkLst>
        </pc:picChg>
        <pc:picChg chg="add del">
          <ac:chgData name="Keith Rickard" userId="833856ec93536ecc" providerId="LiveId" clId="{C75897FB-D798-4D79-9A3A-04D0B89127B9}" dt="2024-12-08T11:06:46.426" v="20341" actId="22"/>
          <ac:picMkLst>
            <pc:docMk/>
            <pc:sldMk cId="4151034507" sldId="296"/>
            <ac:picMk id="8" creationId="{68BE76D4-DD87-97BE-4584-A3FC6FCC7FF2}"/>
          </ac:picMkLst>
        </pc:picChg>
        <pc:picChg chg="add">
          <ac:chgData name="Keith Rickard" userId="833856ec93536ecc" providerId="LiveId" clId="{C75897FB-D798-4D79-9A3A-04D0B89127B9}" dt="2024-12-08T11:07:03.972" v="20342" actId="22"/>
          <ac:picMkLst>
            <pc:docMk/>
            <pc:sldMk cId="4151034507" sldId="296"/>
            <ac:picMk id="10" creationId="{4B8D1F67-AF8E-7E7A-FFF2-72F39E6594BD}"/>
          </ac:picMkLst>
        </pc:picChg>
      </pc:sldChg>
      <pc:sldChg chg="addSp add del mod modAnim">
        <pc:chgData name="Keith Rickard" userId="833856ec93536ecc" providerId="LiveId" clId="{C75897FB-D798-4D79-9A3A-04D0B89127B9}" dt="2024-12-11T16:56:39.612" v="23198" actId="47"/>
        <pc:sldMkLst>
          <pc:docMk/>
          <pc:sldMk cId="3349482060" sldId="297"/>
        </pc:sldMkLst>
        <pc:picChg chg="add">
          <ac:chgData name="Keith Rickard" userId="833856ec93536ecc" providerId="LiveId" clId="{C75897FB-D798-4D79-9A3A-04D0B89127B9}" dt="2024-12-08T11:07:36.486" v="20343" actId="22"/>
          <ac:picMkLst>
            <pc:docMk/>
            <pc:sldMk cId="3349482060" sldId="297"/>
            <ac:picMk id="6" creationId="{2657ADC3-044A-FE00-0E00-589BD2F8A7C9}"/>
          </ac:picMkLst>
        </pc:picChg>
      </pc:sldChg>
      <pc:sldChg chg="add del">
        <pc:chgData name="Keith Rickard" userId="833856ec93536ecc" providerId="LiveId" clId="{C75897FB-D798-4D79-9A3A-04D0B89127B9}" dt="2024-12-08T11:01:22.543" v="20314" actId="2890"/>
        <pc:sldMkLst>
          <pc:docMk/>
          <pc:sldMk cId="4100590358" sldId="297"/>
        </pc:sldMkLst>
      </pc:sldChg>
      <pc:sldChg chg="addSp delSp add mod modAnim">
        <pc:chgData name="Keith Rickard" userId="833856ec93536ecc" providerId="LiveId" clId="{C75897FB-D798-4D79-9A3A-04D0B89127B9}" dt="2024-12-08T16:13:51.305" v="23018"/>
        <pc:sldMkLst>
          <pc:docMk/>
          <pc:sldMk cId="299360946" sldId="298"/>
        </pc:sldMkLst>
        <pc:picChg chg="add del">
          <ac:chgData name="Keith Rickard" userId="833856ec93536ecc" providerId="LiveId" clId="{C75897FB-D798-4D79-9A3A-04D0B89127B9}" dt="2024-12-08T11:08:04.074" v="20345" actId="22"/>
          <ac:picMkLst>
            <pc:docMk/>
            <pc:sldMk cId="299360946" sldId="298"/>
            <ac:picMk id="6" creationId="{2C5F929D-3336-29ED-478A-145CA7A21D7B}"/>
          </ac:picMkLst>
        </pc:picChg>
        <pc:picChg chg="add del">
          <ac:chgData name="Keith Rickard" userId="833856ec93536ecc" providerId="LiveId" clId="{C75897FB-D798-4D79-9A3A-04D0B89127B9}" dt="2024-12-08T11:08:41.693" v="20347" actId="22"/>
          <ac:picMkLst>
            <pc:docMk/>
            <pc:sldMk cId="299360946" sldId="298"/>
            <ac:picMk id="8" creationId="{1CA23E24-C19D-5B1A-7C8E-C1EF08A5B5F1}"/>
          </ac:picMkLst>
        </pc:picChg>
        <pc:picChg chg="add">
          <ac:chgData name="Keith Rickard" userId="833856ec93536ecc" providerId="LiveId" clId="{C75897FB-D798-4D79-9A3A-04D0B89127B9}" dt="2024-12-08T11:08:59.928" v="20348" actId="22"/>
          <ac:picMkLst>
            <pc:docMk/>
            <pc:sldMk cId="299360946" sldId="298"/>
            <ac:picMk id="10" creationId="{9ADFFE54-BE02-4853-2893-418E62A91F29}"/>
          </ac:picMkLst>
        </pc:picChg>
      </pc:sldChg>
      <pc:sldChg chg="add del">
        <pc:chgData name="Keith Rickard" userId="833856ec93536ecc" providerId="LiveId" clId="{C75897FB-D798-4D79-9A3A-04D0B89127B9}" dt="2024-12-08T11:01:22.387" v="20313" actId="2890"/>
        <pc:sldMkLst>
          <pc:docMk/>
          <pc:sldMk cId="3960741975" sldId="298"/>
        </pc:sldMkLst>
      </pc:sldChg>
      <pc:sldChg chg="addSp delSp add mod modAnim">
        <pc:chgData name="Keith Rickard" userId="833856ec93536ecc" providerId="LiveId" clId="{C75897FB-D798-4D79-9A3A-04D0B89127B9}" dt="2024-12-08T16:14:00.018" v="23020"/>
        <pc:sldMkLst>
          <pc:docMk/>
          <pc:sldMk cId="2214991873" sldId="299"/>
        </pc:sldMkLst>
        <pc:picChg chg="add del">
          <ac:chgData name="Keith Rickard" userId="833856ec93536ecc" providerId="LiveId" clId="{C75897FB-D798-4D79-9A3A-04D0B89127B9}" dt="2024-12-08T11:09:30.998" v="20350" actId="22"/>
          <ac:picMkLst>
            <pc:docMk/>
            <pc:sldMk cId="2214991873" sldId="299"/>
            <ac:picMk id="6" creationId="{E2BC1F95-80A3-79A0-B51C-002494BBFB0F}"/>
          </ac:picMkLst>
        </pc:picChg>
        <pc:picChg chg="add">
          <ac:chgData name="Keith Rickard" userId="833856ec93536ecc" providerId="LiveId" clId="{C75897FB-D798-4D79-9A3A-04D0B89127B9}" dt="2024-12-08T11:09:39.823" v="20351" actId="22"/>
          <ac:picMkLst>
            <pc:docMk/>
            <pc:sldMk cId="2214991873" sldId="299"/>
            <ac:picMk id="8" creationId="{85243193-A3CB-5498-E7A1-4AD5F38F41D4}"/>
          </ac:picMkLst>
        </pc:picChg>
      </pc:sldChg>
      <pc:sldChg chg="addSp add mod modAnim">
        <pc:chgData name="Keith Rickard" userId="833856ec93536ecc" providerId="LiveId" clId="{C75897FB-D798-4D79-9A3A-04D0B89127B9}" dt="2024-12-08T16:14:18.610" v="23022"/>
        <pc:sldMkLst>
          <pc:docMk/>
          <pc:sldMk cId="845013203" sldId="300"/>
        </pc:sldMkLst>
        <pc:picChg chg="add">
          <ac:chgData name="Keith Rickard" userId="833856ec93536ecc" providerId="LiveId" clId="{C75897FB-D798-4D79-9A3A-04D0B89127B9}" dt="2024-12-08T11:10:29.441" v="20352" actId="22"/>
          <ac:picMkLst>
            <pc:docMk/>
            <pc:sldMk cId="845013203" sldId="300"/>
            <ac:picMk id="6" creationId="{2846D055-A542-015B-41C5-F72EC475894C}"/>
          </ac:picMkLst>
        </pc:picChg>
      </pc:sldChg>
      <pc:sldChg chg="addSp add mod modAnim">
        <pc:chgData name="Keith Rickard" userId="833856ec93536ecc" providerId="LiveId" clId="{C75897FB-D798-4D79-9A3A-04D0B89127B9}" dt="2024-12-08T16:14:32.568" v="23024"/>
        <pc:sldMkLst>
          <pc:docMk/>
          <pc:sldMk cId="115406367" sldId="301"/>
        </pc:sldMkLst>
        <pc:picChg chg="add">
          <ac:chgData name="Keith Rickard" userId="833856ec93536ecc" providerId="LiveId" clId="{C75897FB-D798-4D79-9A3A-04D0B89127B9}" dt="2024-12-08T11:11:35.654" v="20353" actId="22"/>
          <ac:picMkLst>
            <pc:docMk/>
            <pc:sldMk cId="115406367" sldId="301"/>
            <ac:picMk id="6" creationId="{2A81EF77-DC9B-84CC-A604-CA5AB98717E8}"/>
          </ac:picMkLst>
        </pc:picChg>
      </pc:sldChg>
      <pc:sldChg chg="addSp add mod ord modAnim">
        <pc:chgData name="Keith Rickard" userId="833856ec93536ecc" providerId="LiveId" clId="{C75897FB-D798-4D79-9A3A-04D0B89127B9}" dt="2024-12-08T16:13:38.805" v="23016"/>
        <pc:sldMkLst>
          <pc:docMk/>
          <pc:sldMk cId="1669467512" sldId="302"/>
        </pc:sldMkLst>
        <pc:picChg chg="add">
          <ac:chgData name="Keith Rickard" userId="833856ec93536ecc" providerId="LiveId" clId="{C75897FB-D798-4D79-9A3A-04D0B89127B9}" dt="2024-12-08T11:12:48.413" v="20354" actId="22"/>
          <ac:picMkLst>
            <pc:docMk/>
            <pc:sldMk cId="1669467512" sldId="302"/>
            <ac:picMk id="6" creationId="{8A8A5BD1-3AF5-A2DE-691C-9E5CF0A123D3}"/>
          </ac:picMkLst>
        </pc:picChg>
      </pc:sldChg>
      <pc:sldChg chg="addSp delSp modSp add mod modAnim">
        <pc:chgData name="Keith Rickard" userId="833856ec93536ecc" providerId="LiveId" clId="{C75897FB-D798-4D79-9A3A-04D0B89127B9}" dt="2024-12-08T16:28:52.244" v="23144" actId="20577"/>
        <pc:sldMkLst>
          <pc:docMk/>
          <pc:sldMk cId="1248229924" sldId="303"/>
        </pc:sldMkLst>
        <pc:spChg chg="mod">
          <ac:chgData name="Keith Rickard" userId="833856ec93536ecc" providerId="LiveId" clId="{C75897FB-D798-4D79-9A3A-04D0B89127B9}" dt="2024-12-08T13:59:48.838" v="21824" actId="20577"/>
          <ac:spMkLst>
            <pc:docMk/>
            <pc:sldMk cId="1248229924" sldId="303"/>
            <ac:spMk id="3" creationId="{8382F20C-26C5-299B-670A-30290661AEAB}"/>
          </ac:spMkLst>
        </pc:spChg>
        <pc:spChg chg="add mod">
          <ac:chgData name="Keith Rickard" userId="833856ec93536ecc" providerId="LiveId" clId="{C75897FB-D798-4D79-9A3A-04D0B89127B9}" dt="2024-12-08T13:54:28.510" v="21575" actId="1076"/>
          <ac:spMkLst>
            <pc:docMk/>
            <pc:sldMk cId="1248229924" sldId="303"/>
            <ac:spMk id="16" creationId="{0DE169AA-6855-CC3F-31A1-2FE38D477A7D}"/>
          </ac:spMkLst>
        </pc:spChg>
        <pc:spChg chg="add mod">
          <ac:chgData name="Keith Rickard" userId="833856ec93536ecc" providerId="LiveId" clId="{C75897FB-D798-4D79-9A3A-04D0B89127B9}" dt="2024-12-08T13:55:09.069" v="21587" actId="207"/>
          <ac:spMkLst>
            <pc:docMk/>
            <pc:sldMk cId="1248229924" sldId="303"/>
            <ac:spMk id="17" creationId="{CF88E372-4893-3B92-C7C3-532235FBDEA8}"/>
          </ac:spMkLst>
        </pc:spChg>
        <pc:spChg chg="add mod">
          <ac:chgData name="Keith Rickard" userId="833856ec93536ecc" providerId="LiveId" clId="{C75897FB-D798-4D79-9A3A-04D0B89127B9}" dt="2024-12-08T16:28:52.244" v="23144" actId="20577"/>
          <ac:spMkLst>
            <pc:docMk/>
            <pc:sldMk cId="1248229924" sldId="303"/>
            <ac:spMk id="18" creationId="{34964643-5105-955B-F5AB-A0B1F8F3D25F}"/>
          </ac:spMkLst>
        </pc:spChg>
        <pc:spChg chg="add del mod">
          <ac:chgData name="Keith Rickard" userId="833856ec93536ecc" providerId="LiveId" clId="{C75897FB-D798-4D79-9A3A-04D0B89127B9}" dt="2024-12-08T14:37:51.735" v="22155" actId="1076"/>
          <ac:spMkLst>
            <pc:docMk/>
            <pc:sldMk cId="1248229924" sldId="303"/>
            <ac:spMk id="20" creationId="{6070F69F-5E9F-81F2-0FEA-DDD41B299FC2}"/>
          </ac:spMkLst>
        </pc:spChg>
        <pc:picChg chg="add mod">
          <ac:chgData name="Keith Rickard" userId="833856ec93536ecc" providerId="LiveId" clId="{C75897FB-D798-4D79-9A3A-04D0B89127B9}" dt="2024-12-08T13:55:22.927" v="21589" actId="14100"/>
          <ac:picMkLst>
            <pc:docMk/>
            <pc:sldMk cId="1248229924" sldId="303"/>
            <ac:picMk id="6" creationId="{A82110B1-0344-E020-29E7-7BF37C777488}"/>
          </ac:picMkLst>
        </pc:picChg>
        <pc:picChg chg="add del mod">
          <ac:chgData name="Keith Rickard" userId="833856ec93536ecc" providerId="LiveId" clId="{C75897FB-D798-4D79-9A3A-04D0B89127B9}" dt="2024-12-08T12:15:53.147" v="21254" actId="22"/>
          <ac:picMkLst>
            <pc:docMk/>
            <pc:sldMk cId="1248229924" sldId="303"/>
            <ac:picMk id="8" creationId="{583B145D-E3D1-DEDA-1F71-5EE652488BD4}"/>
          </ac:picMkLst>
        </pc:picChg>
        <pc:picChg chg="add mod">
          <ac:chgData name="Keith Rickard" userId="833856ec93536ecc" providerId="LiveId" clId="{C75897FB-D798-4D79-9A3A-04D0B89127B9}" dt="2024-12-08T13:32:51.944" v="21272" actId="1076"/>
          <ac:picMkLst>
            <pc:docMk/>
            <pc:sldMk cId="1248229924" sldId="303"/>
            <ac:picMk id="10" creationId="{4566646F-A4A1-7635-A943-6704AA87C68E}"/>
          </ac:picMkLst>
        </pc:picChg>
        <pc:picChg chg="add mod">
          <ac:chgData name="Keith Rickard" userId="833856ec93536ecc" providerId="LiveId" clId="{C75897FB-D798-4D79-9A3A-04D0B89127B9}" dt="2024-12-08T13:41:54.801" v="21280" actId="1076"/>
          <ac:picMkLst>
            <pc:docMk/>
            <pc:sldMk cId="1248229924" sldId="303"/>
            <ac:picMk id="12" creationId="{60F62691-7357-74A3-F5D9-9E3871A6E6AB}"/>
          </ac:picMkLst>
        </pc:picChg>
        <pc:picChg chg="add mod">
          <ac:chgData name="Keith Rickard" userId="833856ec93536ecc" providerId="LiveId" clId="{C75897FB-D798-4D79-9A3A-04D0B89127B9}" dt="2024-12-08T14:37:01.979" v="22120"/>
          <ac:picMkLst>
            <pc:docMk/>
            <pc:sldMk cId="1248229924" sldId="303"/>
            <ac:picMk id="19" creationId="{CCBFCE7B-583E-8170-EA16-15D547CDAAF7}"/>
          </ac:picMkLst>
        </pc:picChg>
        <pc:inkChg chg="add del">
          <ac:chgData name="Keith Rickard" userId="833856ec93536ecc" providerId="LiveId" clId="{C75897FB-D798-4D79-9A3A-04D0B89127B9}" dt="2024-12-08T13:42:13.568" v="21282" actId="9405"/>
          <ac:inkMkLst>
            <pc:docMk/>
            <pc:sldMk cId="1248229924" sldId="303"/>
            <ac:inkMk id="13" creationId="{94ED17F4-BECC-0EDA-6AFB-40371E2A801C}"/>
          </ac:inkMkLst>
        </pc:inkChg>
        <pc:inkChg chg="add">
          <ac:chgData name="Keith Rickard" userId="833856ec93536ecc" providerId="LiveId" clId="{C75897FB-D798-4D79-9A3A-04D0B89127B9}" dt="2024-12-08T13:42:23.580" v="21283" actId="9405"/>
          <ac:inkMkLst>
            <pc:docMk/>
            <pc:sldMk cId="1248229924" sldId="303"/>
            <ac:inkMk id="14" creationId="{C0334E9C-0201-FF89-2C69-2D9026695D6E}"/>
          </ac:inkMkLst>
        </pc:inkChg>
        <pc:inkChg chg="add">
          <ac:chgData name="Keith Rickard" userId="833856ec93536ecc" providerId="LiveId" clId="{C75897FB-D798-4D79-9A3A-04D0B89127B9}" dt="2024-12-08T13:42:26.869" v="21284" actId="9405"/>
          <ac:inkMkLst>
            <pc:docMk/>
            <pc:sldMk cId="1248229924" sldId="303"/>
            <ac:inkMk id="15" creationId="{E70EB830-6961-3579-1C47-1EEEAAB30826}"/>
          </ac:inkMkLst>
        </pc:inkChg>
      </pc:sldChg>
      <pc:sldChg chg="add del">
        <pc:chgData name="Keith Rickard" userId="833856ec93536ecc" providerId="LiveId" clId="{C75897FB-D798-4D79-9A3A-04D0B89127B9}" dt="2024-12-08T11:17:38.845" v="20522" actId="47"/>
        <pc:sldMkLst>
          <pc:docMk/>
          <pc:sldMk cId="1734427027" sldId="303"/>
        </pc:sldMkLst>
      </pc:sldChg>
      <pc:sldChg chg="addSp delSp modSp add mod modAnim">
        <pc:chgData name="Keith Rickard" userId="833856ec93536ecc" providerId="LiveId" clId="{C75897FB-D798-4D79-9A3A-04D0B89127B9}" dt="2024-12-08T16:11:01.789" v="22996"/>
        <pc:sldMkLst>
          <pc:docMk/>
          <pc:sldMk cId="434319514" sldId="304"/>
        </pc:sldMkLst>
        <pc:spChg chg="add mod">
          <ac:chgData name="Keith Rickard" userId="833856ec93536ecc" providerId="LiveId" clId="{C75897FB-D798-4D79-9A3A-04D0B89127B9}" dt="2024-12-08T14:08:13.053" v="21827" actId="207"/>
          <ac:spMkLst>
            <pc:docMk/>
            <pc:sldMk cId="434319514" sldId="304"/>
            <ac:spMk id="2" creationId="{07611BEE-7211-1AA4-EF5E-4A248B1DB225}"/>
          </ac:spMkLst>
        </pc:spChg>
        <pc:spChg chg="mod">
          <ac:chgData name="Keith Rickard" userId="833856ec93536ecc" providerId="LiveId" clId="{C75897FB-D798-4D79-9A3A-04D0B89127B9}" dt="2024-12-08T14:47:12.113" v="22443" actId="20577"/>
          <ac:spMkLst>
            <pc:docMk/>
            <pc:sldMk cId="434319514" sldId="304"/>
            <ac:spMk id="3" creationId="{654E3D6D-CC35-A93D-F41E-7E54D930A484}"/>
          </ac:spMkLst>
        </pc:spChg>
        <pc:spChg chg="add mod ord">
          <ac:chgData name="Keith Rickard" userId="833856ec93536ecc" providerId="LiveId" clId="{C75897FB-D798-4D79-9A3A-04D0B89127B9}" dt="2024-12-08T14:13:32.928" v="21845" actId="166"/>
          <ac:spMkLst>
            <pc:docMk/>
            <pc:sldMk cId="434319514" sldId="304"/>
            <ac:spMk id="6" creationId="{0B9AF045-4B5C-BDDE-BF0E-B72581FA01FC}"/>
          </ac:spMkLst>
        </pc:spChg>
        <pc:spChg chg="add mod">
          <ac:chgData name="Keith Rickard" userId="833856ec93536ecc" providerId="LiveId" clId="{C75897FB-D798-4D79-9A3A-04D0B89127B9}" dt="2024-12-08T14:09:54.287" v="21836" actId="207"/>
          <ac:spMkLst>
            <pc:docMk/>
            <pc:sldMk cId="434319514" sldId="304"/>
            <ac:spMk id="7" creationId="{948FD83F-AAA9-5500-E140-47F029CD1AF0}"/>
          </ac:spMkLst>
        </pc:spChg>
        <pc:spChg chg="add mod">
          <ac:chgData name="Keith Rickard" userId="833856ec93536ecc" providerId="LiveId" clId="{C75897FB-D798-4D79-9A3A-04D0B89127B9}" dt="2024-12-08T14:12:31.308" v="21843" actId="1076"/>
          <ac:spMkLst>
            <pc:docMk/>
            <pc:sldMk cId="434319514" sldId="304"/>
            <ac:spMk id="8" creationId="{4E034610-D718-CC0D-B434-9A1E81AF63D7}"/>
          </ac:spMkLst>
        </pc:spChg>
        <pc:spChg chg="add mod">
          <ac:chgData name="Keith Rickard" userId="833856ec93536ecc" providerId="LiveId" clId="{C75897FB-D798-4D79-9A3A-04D0B89127B9}" dt="2024-12-08T14:12:29.162" v="21842" actId="1076"/>
          <ac:spMkLst>
            <pc:docMk/>
            <pc:sldMk cId="434319514" sldId="304"/>
            <ac:spMk id="9" creationId="{48643F2F-CE13-0F09-47E9-059D97219230}"/>
          </ac:spMkLst>
        </pc:spChg>
        <pc:spChg chg="add mod">
          <ac:chgData name="Keith Rickard" userId="833856ec93536ecc" providerId="LiveId" clId="{C75897FB-D798-4D79-9A3A-04D0B89127B9}" dt="2024-12-08T14:16:57.733" v="21872" actId="14100"/>
          <ac:spMkLst>
            <pc:docMk/>
            <pc:sldMk cId="434319514" sldId="304"/>
            <ac:spMk id="12" creationId="{B485A98E-3ED3-11BD-B29F-AB8AD5ED0349}"/>
          </ac:spMkLst>
        </pc:spChg>
        <pc:spChg chg="add mod">
          <ac:chgData name="Keith Rickard" userId="833856ec93536ecc" providerId="LiveId" clId="{C75897FB-D798-4D79-9A3A-04D0B89127B9}" dt="2024-12-08T14:17:03.739" v="21874" actId="14100"/>
          <ac:spMkLst>
            <pc:docMk/>
            <pc:sldMk cId="434319514" sldId="304"/>
            <ac:spMk id="13" creationId="{AE77018F-E9C8-32ED-D389-B70A2E2D5AC1}"/>
          </ac:spMkLst>
        </pc:spChg>
        <pc:spChg chg="add mod">
          <ac:chgData name="Keith Rickard" userId="833856ec93536ecc" providerId="LiveId" clId="{C75897FB-D798-4D79-9A3A-04D0B89127B9}" dt="2024-12-08T14:15:58.001" v="21860"/>
          <ac:spMkLst>
            <pc:docMk/>
            <pc:sldMk cId="434319514" sldId="304"/>
            <ac:spMk id="14" creationId="{764792CD-914B-892A-7F44-BB32E48D072C}"/>
          </ac:spMkLst>
        </pc:spChg>
        <pc:spChg chg="add mod">
          <ac:chgData name="Keith Rickard" userId="833856ec93536ecc" providerId="LiveId" clId="{C75897FB-D798-4D79-9A3A-04D0B89127B9}" dt="2024-12-08T14:17:09.235" v="21875" actId="14100"/>
          <ac:spMkLst>
            <pc:docMk/>
            <pc:sldMk cId="434319514" sldId="304"/>
            <ac:spMk id="15" creationId="{CC23974B-0D70-FB76-29AC-951A479A4A9D}"/>
          </ac:spMkLst>
        </pc:spChg>
        <pc:spChg chg="add mod">
          <ac:chgData name="Keith Rickard" userId="833856ec93536ecc" providerId="LiveId" clId="{C75897FB-D798-4D79-9A3A-04D0B89127B9}" dt="2024-12-08T14:16:51.678" v="21871" actId="14100"/>
          <ac:spMkLst>
            <pc:docMk/>
            <pc:sldMk cId="434319514" sldId="304"/>
            <ac:spMk id="16" creationId="{119491E3-AD02-7426-94E5-4AEADB311E66}"/>
          </ac:spMkLst>
        </pc:spChg>
        <pc:spChg chg="add mod">
          <ac:chgData name="Keith Rickard" userId="833856ec93536ecc" providerId="LiveId" clId="{C75897FB-D798-4D79-9A3A-04D0B89127B9}" dt="2024-12-08T14:41:58.244" v="22195" actId="1076"/>
          <ac:spMkLst>
            <pc:docMk/>
            <pc:sldMk cId="434319514" sldId="304"/>
            <ac:spMk id="17" creationId="{B853742F-9FE1-4822-34E5-FFD2963E3EF9}"/>
          </ac:spMkLst>
        </pc:spChg>
        <pc:spChg chg="add mod">
          <ac:chgData name="Keith Rickard" userId="833856ec93536ecc" providerId="LiveId" clId="{C75897FB-D798-4D79-9A3A-04D0B89127B9}" dt="2024-12-08T14:44:40.354" v="22229" actId="571"/>
          <ac:spMkLst>
            <pc:docMk/>
            <pc:sldMk cId="434319514" sldId="304"/>
            <ac:spMk id="32" creationId="{7021D429-16EA-0895-1BBA-40EDCDB753C3}"/>
          </ac:spMkLst>
        </pc:spChg>
        <pc:spChg chg="add mod">
          <ac:chgData name="Keith Rickard" userId="833856ec93536ecc" providerId="LiveId" clId="{C75897FB-D798-4D79-9A3A-04D0B89127B9}" dt="2024-12-08T14:48:23.440" v="22457" actId="14100"/>
          <ac:spMkLst>
            <pc:docMk/>
            <pc:sldMk cId="434319514" sldId="304"/>
            <ac:spMk id="37" creationId="{F9891D49-683A-4B0D-2CCE-ABE377DFD2F5}"/>
          </ac:spMkLst>
        </pc:spChg>
        <pc:spChg chg="add del mod">
          <ac:chgData name="Keith Rickard" userId="833856ec93536ecc" providerId="LiveId" clId="{C75897FB-D798-4D79-9A3A-04D0B89127B9}" dt="2024-12-08T14:50:39.613" v="22509" actId="21"/>
          <ac:spMkLst>
            <pc:docMk/>
            <pc:sldMk cId="434319514" sldId="304"/>
            <ac:spMk id="38" creationId="{D877A709-0B5A-0887-A1EC-664602DB71DC}"/>
          </ac:spMkLst>
        </pc:spChg>
        <pc:spChg chg="add mod">
          <ac:chgData name="Keith Rickard" userId="833856ec93536ecc" providerId="LiveId" clId="{C75897FB-D798-4D79-9A3A-04D0B89127B9}" dt="2024-12-08T14:51:32.469" v="22516" actId="14100"/>
          <ac:spMkLst>
            <pc:docMk/>
            <pc:sldMk cId="434319514" sldId="304"/>
            <ac:spMk id="39" creationId="{D877A709-0B5A-0887-A1EC-664602DB71DC}"/>
          </ac:spMkLst>
        </pc:spChg>
        <pc:picChg chg="add del mod">
          <ac:chgData name="Keith Rickard" userId="833856ec93536ecc" providerId="LiveId" clId="{C75897FB-D798-4D79-9A3A-04D0B89127B9}" dt="2024-12-08T14:45:12.800" v="22232" actId="478"/>
          <ac:picMkLst>
            <pc:docMk/>
            <pc:sldMk cId="434319514" sldId="304"/>
            <ac:picMk id="30" creationId="{31246F93-2294-0C86-9A33-D0ADB9A7928A}"/>
          </ac:picMkLst>
        </pc:picChg>
        <pc:picChg chg="add mod">
          <ac:chgData name="Keith Rickard" userId="833856ec93536ecc" providerId="LiveId" clId="{C75897FB-D798-4D79-9A3A-04D0B89127B9}" dt="2024-12-08T14:46:04.180" v="22248" actId="14100"/>
          <ac:picMkLst>
            <pc:docMk/>
            <pc:sldMk cId="434319514" sldId="304"/>
            <ac:picMk id="31" creationId="{38A70A82-C677-FC6A-4929-E9D3F8A402AB}"/>
          </ac:picMkLst>
        </pc:picChg>
        <pc:picChg chg="add mod">
          <ac:chgData name="Keith Rickard" userId="833856ec93536ecc" providerId="LiveId" clId="{C75897FB-D798-4D79-9A3A-04D0B89127B9}" dt="2024-12-08T14:44:40.354" v="22229" actId="571"/>
          <ac:picMkLst>
            <pc:docMk/>
            <pc:sldMk cId="434319514" sldId="304"/>
            <ac:picMk id="33" creationId="{B25DC4B2-8452-B204-1ACA-6ECEF0E4469A}"/>
          </ac:picMkLst>
        </pc:picChg>
        <pc:picChg chg="add mod">
          <ac:chgData name="Keith Rickard" userId="833856ec93536ecc" providerId="LiveId" clId="{C75897FB-D798-4D79-9A3A-04D0B89127B9}" dt="2024-12-08T14:44:40.354" v="22229" actId="571"/>
          <ac:picMkLst>
            <pc:docMk/>
            <pc:sldMk cId="434319514" sldId="304"/>
            <ac:picMk id="34" creationId="{DE38A647-BF50-35CC-5D38-DAA3A139F11D}"/>
          </ac:picMkLst>
        </pc:picChg>
        <pc:picChg chg="add mod">
          <ac:chgData name="Keith Rickard" userId="833856ec93536ecc" providerId="LiveId" clId="{C75897FB-D798-4D79-9A3A-04D0B89127B9}" dt="2024-12-08T14:46:01.209" v="22247" actId="1076"/>
          <ac:picMkLst>
            <pc:docMk/>
            <pc:sldMk cId="434319514" sldId="304"/>
            <ac:picMk id="36" creationId="{BB64B3D4-2EE4-08F8-7A4F-F6D8F79B684F}"/>
          </ac:picMkLst>
        </pc:picChg>
        <pc:inkChg chg="add del">
          <ac:chgData name="Keith Rickard" userId="833856ec93536ecc" providerId="LiveId" clId="{C75897FB-D798-4D79-9A3A-04D0B89127B9}" dt="2024-12-08T14:14:29.670" v="21849" actId="9405"/>
          <ac:inkMkLst>
            <pc:docMk/>
            <pc:sldMk cId="434319514" sldId="304"/>
            <ac:inkMk id="10" creationId="{EE2F77A3-1281-7355-9D01-4938533C24B7}"/>
          </ac:inkMkLst>
        </pc:inkChg>
        <pc:inkChg chg="add del">
          <ac:chgData name="Keith Rickard" userId="833856ec93536ecc" providerId="LiveId" clId="{C75897FB-D798-4D79-9A3A-04D0B89127B9}" dt="2024-12-08T14:14:29.052" v="21848" actId="9405"/>
          <ac:inkMkLst>
            <pc:docMk/>
            <pc:sldMk cId="434319514" sldId="304"/>
            <ac:inkMk id="11" creationId="{7FDAFEBF-B994-41A9-9C9A-E0AB773A0228}"/>
          </ac:inkMkLst>
        </pc:inkChg>
        <pc:cxnChg chg="add del">
          <ac:chgData name="Keith Rickard" userId="833856ec93536ecc" providerId="LiveId" clId="{C75897FB-D798-4D79-9A3A-04D0B89127B9}" dt="2024-12-08T14:39:22.744" v="22160" actId="11529"/>
          <ac:cxnSpMkLst>
            <pc:docMk/>
            <pc:sldMk cId="434319514" sldId="304"/>
            <ac:cxnSpMk id="19" creationId="{20CEB8E8-DA0F-F3CF-2795-97D79FEBF059}"/>
          </ac:cxnSpMkLst>
        </pc:cxnChg>
        <pc:cxnChg chg="add mod ord">
          <ac:chgData name="Keith Rickard" userId="833856ec93536ecc" providerId="LiveId" clId="{C75897FB-D798-4D79-9A3A-04D0B89127B9}" dt="2024-12-08T14:42:05.095" v="22196" actId="14100"/>
          <ac:cxnSpMkLst>
            <pc:docMk/>
            <pc:sldMk cId="434319514" sldId="304"/>
            <ac:cxnSpMk id="21" creationId="{784CE79A-01C7-F6E5-69B8-77DDFB219995}"/>
          </ac:cxnSpMkLst>
        </pc:cxnChg>
        <pc:cxnChg chg="add mod">
          <ac:chgData name="Keith Rickard" userId="833856ec93536ecc" providerId="LiveId" clId="{C75897FB-D798-4D79-9A3A-04D0B89127B9}" dt="2024-12-08T14:41:50.679" v="22193" actId="692"/>
          <ac:cxnSpMkLst>
            <pc:docMk/>
            <pc:sldMk cId="434319514" sldId="304"/>
            <ac:cxnSpMk id="25" creationId="{4484CD30-10CD-EDE6-70D0-6F3A15163117}"/>
          </ac:cxnSpMkLst>
        </pc:cxnChg>
        <pc:cxnChg chg="add mod">
          <ac:chgData name="Keith Rickard" userId="833856ec93536ecc" providerId="LiveId" clId="{C75897FB-D798-4D79-9A3A-04D0B89127B9}" dt="2024-12-08T14:42:41.340" v="22209" actId="14100"/>
          <ac:cxnSpMkLst>
            <pc:docMk/>
            <pc:sldMk cId="434319514" sldId="304"/>
            <ac:cxnSpMk id="28" creationId="{D918210A-E2F9-AF19-0AAB-7AA4F0ADA1C3}"/>
          </ac:cxnSpMkLst>
        </pc:cxnChg>
      </pc:sldChg>
      <pc:sldChg chg="add del">
        <pc:chgData name="Keith Rickard" userId="833856ec93536ecc" providerId="LiveId" clId="{C75897FB-D798-4D79-9A3A-04D0B89127B9}" dt="2024-12-08T14:35:33.658" v="21970" actId="47"/>
        <pc:sldMkLst>
          <pc:docMk/>
          <pc:sldMk cId="2046431810" sldId="305"/>
        </pc:sldMkLst>
      </pc:sldChg>
      <pc:sldChg chg="add del">
        <pc:chgData name="Keith Rickard" userId="833856ec93536ecc" providerId="LiveId" clId="{C75897FB-D798-4D79-9A3A-04D0B89127B9}" dt="2024-12-08T14:35:35.396" v="21971" actId="47"/>
        <pc:sldMkLst>
          <pc:docMk/>
          <pc:sldMk cId="2559916163" sldId="306"/>
        </pc:sldMkLst>
      </pc:sldChg>
      <pc:sldChg chg="addSp modSp add mod ord modAnim">
        <pc:chgData name="Keith Rickard" userId="833856ec93536ecc" providerId="LiveId" clId="{C75897FB-D798-4D79-9A3A-04D0B89127B9}" dt="2024-12-08T16:28:26.114" v="23132" actId="6549"/>
        <pc:sldMkLst>
          <pc:docMk/>
          <pc:sldMk cId="406885634" sldId="307"/>
        </pc:sldMkLst>
        <pc:spChg chg="mod">
          <ac:chgData name="Keith Rickard" userId="833856ec93536ecc" providerId="LiveId" clId="{C75897FB-D798-4D79-9A3A-04D0B89127B9}" dt="2024-12-08T16:28:26.114" v="23132" actId="6549"/>
          <ac:spMkLst>
            <pc:docMk/>
            <pc:sldMk cId="406885634" sldId="307"/>
            <ac:spMk id="3" creationId="{92FB5F1F-5837-21A3-0CE7-911669DAA849}"/>
          </ac:spMkLst>
        </pc:spChg>
        <pc:picChg chg="add mod">
          <ac:chgData name="Keith Rickard" userId="833856ec93536ecc" providerId="LiveId" clId="{C75897FB-D798-4D79-9A3A-04D0B89127B9}" dt="2024-12-08T11:37:30.228" v="21237" actId="1076"/>
          <ac:picMkLst>
            <pc:docMk/>
            <pc:sldMk cId="406885634" sldId="307"/>
            <ac:picMk id="6" creationId="{07434F31-BF98-A480-FCE0-E85C012945DC}"/>
          </ac:picMkLst>
        </pc:picChg>
      </pc:sldChg>
      <pc:sldChg chg="addSp delSp modSp add mod modAnim">
        <pc:chgData name="Keith Rickard" userId="833856ec93536ecc" providerId="LiveId" clId="{C75897FB-D798-4D79-9A3A-04D0B89127B9}" dt="2024-12-08T16:10:08.829" v="22991"/>
        <pc:sldMkLst>
          <pc:docMk/>
          <pc:sldMk cId="1398435251" sldId="308"/>
        </pc:sldMkLst>
        <pc:spChg chg="add mod">
          <ac:chgData name="Keith Rickard" userId="833856ec93536ecc" providerId="LiveId" clId="{C75897FB-D798-4D79-9A3A-04D0B89127B9}" dt="2024-12-08T13:53:07.081" v="21556" actId="1076"/>
          <ac:spMkLst>
            <pc:docMk/>
            <pc:sldMk cId="1398435251" sldId="308"/>
            <ac:spMk id="7" creationId="{D085AB86-20C0-601C-23CA-AA4F4923AE19}"/>
          </ac:spMkLst>
        </pc:spChg>
        <pc:spChg chg="del">
          <ac:chgData name="Keith Rickard" userId="833856ec93536ecc" providerId="LiveId" clId="{C75897FB-D798-4D79-9A3A-04D0B89127B9}" dt="2024-12-08T13:52:28.853" v="21533" actId="478"/>
          <ac:spMkLst>
            <pc:docMk/>
            <pc:sldMk cId="1398435251" sldId="308"/>
            <ac:spMk id="14" creationId="{843F3873-428F-6524-11C7-9B130D2D5AE3}"/>
          </ac:spMkLst>
        </pc:spChg>
        <pc:picChg chg="add mod">
          <ac:chgData name="Keith Rickard" userId="833856ec93536ecc" providerId="LiveId" clId="{C75897FB-D798-4D79-9A3A-04D0B89127B9}" dt="2024-12-08T13:44:03.215" v="21338" actId="1076"/>
          <ac:picMkLst>
            <pc:docMk/>
            <pc:sldMk cId="1398435251" sldId="308"/>
            <ac:picMk id="2" creationId="{AAD5287E-8561-D18C-EF78-F4B2075AA145}"/>
          </ac:picMkLst>
        </pc:picChg>
        <pc:picChg chg="add del mod">
          <ac:chgData name="Keith Rickard" userId="833856ec93536ecc" providerId="LiveId" clId="{C75897FB-D798-4D79-9A3A-04D0B89127B9}" dt="2024-12-08T13:45:58.366" v="21404" actId="478"/>
          <ac:picMkLst>
            <pc:docMk/>
            <pc:sldMk cId="1398435251" sldId="308"/>
            <ac:picMk id="6" creationId="{7B4A6E00-B9D2-04E1-214C-800F9D6C1366}"/>
          </ac:picMkLst>
        </pc:picChg>
        <pc:picChg chg="add mod">
          <ac:chgData name="Keith Rickard" userId="833856ec93536ecc" providerId="LiveId" clId="{C75897FB-D798-4D79-9A3A-04D0B89127B9}" dt="2024-12-08T13:53:24.899" v="21558" actId="1076"/>
          <ac:picMkLst>
            <pc:docMk/>
            <pc:sldMk cId="1398435251" sldId="308"/>
            <ac:picMk id="8" creationId="{4805E6AC-823B-90EC-4371-3F103EB59BFD}"/>
          </ac:picMkLst>
        </pc:picChg>
        <pc:picChg chg="mod">
          <ac:chgData name="Keith Rickard" userId="833856ec93536ecc" providerId="LiveId" clId="{C75897FB-D798-4D79-9A3A-04D0B89127B9}" dt="2024-12-08T13:53:03.279" v="21555" actId="1076"/>
          <ac:picMkLst>
            <pc:docMk/>
            <pc:sldMk cId="1398435251" sldId="308"/>
            <ac:picMk id="12" creationId="{B8A0F0D8-C5FC-B58C-76BF-79AA0207CF76}"/>
          </ac:picMkLst>
        </pc:picChg>
      </pc:sldChg>
      <pc:sldChg chg="delSp add mod modAnim">
        <pc:chgData name="Keith Rickard" userId="833856ec93536ecc" providerId="LiveId" clId="{C75897FB-D798-4D79-9A3A-04D0B89127B9}" dt="2024-12-08T16:10:20.244" v="22993"/>
        <pc:sldMkLst>
          <pc:docMk/>
          <pc:sldMk cId="2658989638" sldId="309"/>
        </pc:sldMkLst>
        <pc:spChg chg="del">
          <ac:chgData name="Keith Rickard" userId="833856ec93536ecc" providerId="LiveId" clId="{C75897FB-D798-4D79-9A3A-04D0B89127B9}" dt="2024-12-08T13:52:18.824" v="21532" actId="478"/>
          <ac:spMkLst>
            <pc:docMk/>
            <pc:sldMk cId="2658989638" sldId="309"/>
            <ac:spMk id="14" creationId="{F77CA544-9451-8947-FDBA-A8C0245820A5}"/>
          </ac:spMkLst>
        </pc:spChg>
      </pc:sldChg>
      <pc:sldChg chg="addSp modSp add del mod">
        <pc:chgData name="Keith Rickard" userId="833856ec93536ecc" providerId="LiveId" clId="{C75897FB-D798-4D79-9A3A-04D0B89127B9}" dt="2024-12-08T16:29:47.654" v="23147"/>
        <pc:sldMkLst>
          <pc:docMk/>
          <pc:sldMk cId="2616410240" sldId="310"/>
        </pc:sldMkLst>
        <pc:spChg chg="mod">
          <ac:chgData name="Keith Rickard" userId="833856ec93536ecc" providerId="LiveId" clId="{C75897FB-D798-4D79-9A3A-04D0B89127B9}" dt="2024-12-08T14:34:00.974" v="21964" actId="14100"/>
          <ac:spMkLst>
            <pc:docMk/>
            <pc:sldMk cId="2616410240" sldId="310"/>
            <ac:spMk id="3" creationId="{8F27F597-594B-43DD-5E63-5228AE23A61D}"/>
          </ac:spMkLst>
        </pc:spChg>
        <pc:spChg chg="mod ord">
          <ac:chgData name="Keith Rickard" userId="833856ec93536ecc" providerId="LiveId" clId="{C75897FB-D798-4D79-9A3A-04D0B89127B9}" dt="2024-12-08T14:33:03.183" v="21956" actId="170"/>
          <ac:spMkLst>
            <pc:docMk/>
            <pc:sldMk cId="2616410240" sldId="310"/>
            <ac:spMk id="6" creationId="{68999E2E-7D61-7ADA-C62D-EE0865B62BFF}"/>
          </ac:spMkLst>
        </pc:spChg>
        <pc:spChg chg="ord">
          <ac:chgData name="Keith Rickard" userId="833856ec93536ecc" providerId="LiveId" clId="{C75897FB-D798-4D79-9A3A-04D0B89127B9}" dt="2024-12-08T14:33:16.002" v="21958" actId="170"/>
          <ac:spMkLst>
            <pc:docMk/>
            <pc:sldMk cId="2616410240" sldId="310"/>
            <ac:spMk id="7" creationId="{134CA089-5132-9D86-BDC1-FE808EDCF86B}"/>
          </ac:spMkLst>
        </pc:spChg>
        <pc:spChg chg="mod ord">
          <ac:chgData name="Keith Rickard" userId="833856ec93536ecc" providerId="LiveId" clId="{C75897FB-D798-4D79-9A3A-04D0B89127B9}" dt="2024-12-08T14:33:34.821" v="21960" actId="170"/>
          <ac:spMkLst>
            <pc:docMk/>
            <pc:sldMk cId="2616410240" sldId="310"/>
            <ac:spMk id="8" creationId="{23D18D5D-AE99-B84A-4829-EC3D20C02C13}"/>
          </ac:spMkLst>
        </pc:spChg>
        <pc:spChg chg="mod ord">
          <ac:chgData name="Keith Rickard" userId="833856ec93536ecc" providerId="LiveId" clId="{C75897FB-D798-4D79-9A3A-04D0B89127B9}" dt="2024-12-08T14:33:11.242" v="21957" actId="170"/>
          <ac:spMkLst>
            <pc:docMk/>
            <pc:sldMk cId="2616410240" sldId="310"/>
            <ac:spMk id="9" creationId="{B5EE7207-DB09-C3E2-7DFE-80BDAAE92D2A}"/>
          </ac:spMkLst>
        </pc:spChg>
        <pc:spChg chg="ord">
          <ac:chgData name="Keith Rickard" userId="833856ec93536ecc" providerId="LiveId" clId="{C75897FB-D798-4D79-9A3A-04D0B89127B9}" dt="2024-12-08T14:33:29.917" v="21959" actId="166"/>
          <ac:spMkLst>
            <pc:docMk/>
            <pc:sldMk cId="2616410240" sldId="310"/>
            <ac:spMk id="12" creationId="{0B0F75CB-4A29-2387-9DF1-A5A8A8DA1EB4}"/>
          </ac:spMkLst>
        </pc:spChg>
        <pc:spChg chg="mod ord">
          <ac:chgData name="Keith Rickard" userId="833856ec93536ecc" providerId="LiveId" clId="{C75897FB-D798-4D79-9A3A-04D0B89127B9}" dt="2024-12-08T14:32:44.848" v="21954" actId="166"/>
          <ac:spMkLst>
            <pc:docMk/>
            <pc:sldMk cId="2616410240" sldId="310"/>
            <ac:spMk id="15" creationId="{6718C4B5-5400-67C5-E1D0-354A5FE3C711}"/>
          </ac:spMkLst>
        </pc:spChg>
        <pc:spChg chg="mod ord">
          <ac:chgData name="Keith Rickard" userId="833856ec93536ecc" providerId="LiveId" clId="{C75897FB-D798-4D79-9A3A-04D0B89127B9}" dt="2024-12-08T14:33:39.896" v="21961" actId="166"/>
          <ac:spMkLst>
            <pc:docMk/>
            <pc:sldMk cId="2616410240" sldId="310"/>
            <ac:spMk id="16" creationId="{65AFD88F-9322-D5D1-89DD-1A7C3717BE11}"/>
          </ac:spMkLst>
        </pc:spChg>
        <pc:spChg chg="add mod">
          <ac:chgData name="Keith Rickard" userId="833856ec93536ecc" providerId="LiveId" clId="{C75897FB-D798-4D79-9A3A-04D0B89127B9}" dt="2024-12-08T14:43:16.952" v="22210"/>
          <ac:spMkLst>
            <pc:docMk/>
            <pc:sldMk cId="2616410240" sldId="310"/>
            <ac:spMk id="17" creationId="{34BDF44C-6C88-CD78-B7B9-A9EB76564698}"/>
          </ac:spMkLst>
        </pc:spChg>
        <pc:spChg chg="add mod">
          <ac:chgData name="Keith Rickard" userId="833856ec93536ecc" providerId="LiveId" clId="{C75897FB-D798-4D79-9A3A-04D0B89127B9}" dt="2024-12-08T14:48:43.589" v="22459"/>
          <ac:spMkLst>
            <pc:docMk/>
            <pc:sldMk cId="2616410240" sldId="310"/>
            <ac:spMk id="20" creationId="{45408718-B57E-267A-2A77-433DFBD2E330}"/>
          </ac:spMkLst>
        </pc:spChg>
        <pc:spChg chg="add mod">
          <ac:chgData name="Keith Rickard" userId="833856ec93536ecc" providerId="LiveId" clId="{C75897FB-D798-4D79-9A3A-04D0B89127B9}" dt="2024-12-08T16:29:47.654" v="23147"/>
          <ac:spMkLst>
            <pc:docMk/>
            <pc:sldMk cId="2616410240" sldId="310"/>
            <ac:spMk id="21" creationId="{0C22E71D-20E2-5057-64D7-4D434DE93207}"/>
          </ac:spMkLst>
        </pc:spChg>
        <pc:picChg chg="add mod ord">
          <ac:chgData name="Keith Rickard" userId="833856ec93536ecc" providerId="LiveId" clId="{C75897FB-D798-4D79-9A3A-04D0B89127B9}" dt="2024-12-08T14:34:12.213" v="21967" actId="1076"/>
          <ac:picMkLst>
            <pc:docMk/>
            <pc:sldMk cId="2616410240" sldId="310"/>
            <ac:picMk id="11" creationId="{BCFB4900-58ED-A7EF-B86A-B54BEE6FEA1B}"/>
          </ac:picMkLst>
        </pc:picChg>
        <pc:cxnChg chg="add mod">
          <ac:chgData name="Keith Rickard" userId="833856ec93536ecc" providerId="LiveId" clId="{C75897FB-D798-4D79-9A3A-04D0B89127B9}" dt="2024-12-08T14:43:16.952" v="22210"/>
          <ac:cxnSpMkLst>
            <pc:docMk/>
            <pc:sldMk cId="2616410240" sldId="310"/>
            <ac:cxnSpMk id="14" creationId="{5C7685BA-4570-48CA-B059-5769334D7B5B}"/>
          </ac:cxnSpMkLst>
        </pc:cxnChg>
        <pc:cxnChg chg="add mod">
          <ac:chgData name="Keith Rickard" userId="833856ec93536ecc" providerId="LiveId" clId="{C75897FB-D798-4D79-9A3A-04D0B89127B9}" dt="2024-12-08T14:43:16.952" v="22210"/>
          <ac:cxnSpMkLst>
            <pc:docMk/>
            <pc:sldMk cId="2616410240" sldId="310"/>
            <ac:cxnSpMk id="18" creationId="{1559CBAF-70C2-DA68-CA81-FC245FAF8E18}"/>
          </ac:cxnSpMkLst>
        </pc:cxnChg>
        <pc:cxnChg chg="add mod">
          <ac:chgData name="Keith Rickard" userId="833856ec93536ecc" providerId="LiveId" clId="{C75897FB-D798-4D79-9A3A-04D0B89127B9}" dt="2024-12-08T14:43:16.952" v="22210"/>
          <ac:cxnSpMkLst>
            <pc:docMk/>
            <pc:sldMk cId="2616410240" sldId="310"/>
            <ac:cxnSpMk id="19" creationId="{3AD1C404-7465-B298-7EA6-7A0608DE0359}"/>
          </ac:cxnSpMkLst>
        </pc:cxnChg>
      </pc:sldChg>
      <pc:sldChg chg="addSp modSp add mod">
        <pc:chgData name="Keith Rickard" userId="833856ec93536ecc" providerId="LiveId" clId="{C75897FB-D798-4D79-9A3A-04D0B89127B9}" dt="2024-12-11T17:16:59.510" v="23267" actId="1076"/>
        <pc:sldMkLst>
          <pc:docMk/>
          <pc:sldMk cId="3529868607" sldId="311"/>
        </pc:sldMkLst>
        <pc:spChg chg="mod">
          <ac:chgData name="Keith Rickard" userId="833856ec93536ecc" providerId="LiveId" clId="{C75897FB-D798-4D79-9A3A-04D0B89127B9}" dt="2024-12-11T17:16:59.510" v="23267" actId="1076"/>
          <ac:spMkLst>
            <pc:docMk/>
            <pc:sldMk cId="3529868607" sldId="311"/>
            <ac:spMk id="3" creationId="{92FEFDD3-09BE-9C69-9E4A-DAC0E152E64E}"/>
          </ac:spMkLst>
        </pc:spChg>
        <pc:spChg chg="mod">
          <ac:chgData name="Keith Rickard" userId="833856ec93536ecc" providerId="LiveId" clId="{C75897FB-D798-4D79-9A3A-04D0B89127B9}" dt="2024-12-08T14:21:45.260" v="21932" actId="1037"/>
          <ac:spMkLst>
            <pc:docMk/>
            <pc:sldMk cId="3529868607" sldId="311"/>
            <ac:spMk id="6" creationId="{E515787A-33A9-DA49-B215-639E10659322}"/>
          </ac:spMkLst>
        </pc:spChg>
        <pc:spChg chg="mod">
          <ac:chgData name="Keith Rickard" userId="833856ec93536ecc" providerId="LiveId" clId="{C75897FB-D798-4D79-9A3A-04D0B89127B9}" dt="2024-12-08T14:21:33.574" v="21928" actId="1037"/>
          <ac:spMkLst>
            <pc:docMk/>
            <pc:sldMk cId="3529868607" sldId="311"/>
            <ac:spMk id="8" creationId="{C166BF53-E17B-5E1C-8AC5-F2A76E2A9722}"/>
          </ac:spMkLst>
        </pc:spChg>
        <pc:spChg chg="mod">
          <ac:chgData name="Keith Rickard" userId="833856ec93536ecc" providerId="LiveId" clId="{C75897FB-D798-4D79-9A3A-04D0B89127B9}" dt="2024-12-08T14:22:23.775" v="21942" actId="1076"/>
          <ac:spMkLst>
            <pc:docMk/>
            <pc:sldMk cId="3529868607" sldId="311"/>
            <ac:spMk id="9" creationId="{25480B2F-0805-5067-F948-CDF2C1E2689B}"/>
          </ac:spMkLst>
        </pc:spChg>
        <pc:spChg chg="add mod">
          <ac:chgData name="Keith Rickard" userId="833856ec93536ecc" providerId="LiveId" clId="{C75897FB-D798-4D79-9A3A-04D0B89127B9}" dt="2024-12-08T14:43:20.444" v="22211"/>
          <ac:spMkLst>
            <pc:docMk/>
            <pc:sldMk cId="3529868607" sldId="311"/>
            <ac:spMk id="14" creationId="{130C41E0-543D-6DF7-1CA2-8269893D048D}"/>
          </ac:spMkLst>
        </pc:spChg>
        <pc:spChg chg="mod">
          <ac:chgData name="Keith Rickard" userId="833856ec93536ecc" providerId="LiveId" clId="{C75897FB-D798-4D79-9A3A-04D0B89127B9}" dt="2024-12-08T14:22:27.749" v="21943" actId="1076"/>
          <ac:spMkLst>
            <pc:docMk/>
            <pc:sldMk cId="3529868607" sldId="311"/>
            <ac:spMk id="15" creationId="{28171C17-7A7E-C796-ACC5-7E79452DF86D}"/>
          </ac:spMkLst>
        </pc:spChg>
        <pc:spChg chg="mod">
          <ac:chgData name="Keith Rickard" userId="833856ec93536ecc" providerId="LiveId" clId="{C75897FB-D798-4D79-9A3A-04D0B89127B9}" dt="2024-12-08T14:21:45.260" v="21932" actId="1037"/>
          <ac:spMkLst>
            <pc:docMk/>
            <pc:sldMk cId="3529868607" sldId="311"/>
            <ac:spMk id="16" creationId="{47CCAC01-C8C9-3EF5-C08A-1A1BB21712C2}"/>
          </ac:spMkLst>
        </pc:spChg>
        <pc:spChg chg="add mod">
          <ac:chgData name="Keith Rickard" userId="833856ec93536ecc" providerId="LiveId" clId="{C75897FB-D798-4D79-9A3A-04D0B89127B9}" dt="2024-12-08T14:48:45.391" v="22460"/>
          <ac:spMkLst>
            <pc:docMk/>
            <pc:sldMk cId="3529868607" sldId="311"/>
            <ac:spMk id="19" creationId="{11108A48-0A53-2E06-79ED-826959F2A928}"/>
          </ac:spMkLst>
        </pc:spChg>
        <pc:spChg chg="add mod">
          <ac:chgData name="Keith Rickard" userId="833856ec93536ecc" providerId="LiveId" clId="{C75897FB-D798-4D79-9A3A-04D0B89127B9}" dt="2024-12-08T16:29:49.532" v="23148"/>
          <ac:spMkLst>
            <pc:docMk/>
            <pc:sldMk cId="3529868607" sldId="311"/>
            <ac:spMk id="20" creationId="{A5487967-C271-0BA8-AAD7-FB4D0054663E}"/>
          </ac:spMkLst>
        </pc:spChg>
        <pc:picChg chg="add mod ord">
          <ac:chgData name="Keith Rickard" userId="833856ec93536ecc" providerId="LiveId" clId="{C75897FB-D798-4D79-9A3A-04D0B89127B9}" dt="2024-12-08T14:34:28.549" v="21969" actId="167"/>
          <ac:picMkLst>
            <pc:docMk/>
            <pc:sldMk cId="3529868607" sldId="311"/>
            <ac:picMk id="10" creationId="{68ED3982-0E27-D0E4-126A-BFCE410BC709}"/>
          </ac:picMkLst>
        </pc:picChg>
        <pc:cxnChg chg="add mod">
          <ac:chgData name="Keith Rickard" userId="833856ec93536ecc" providerId="LiveId" clId="{C75897FB-D798-4D79-9A3A-04D0B89127B9}" dt="2024-12-08T14:43:20.444" v="22211"/>
          <ac:cxnSpMkLst>
            <pc:docMk/>
            <pc:sldMk cId="3529868607" sldId="311"/>
            <ac:cxnSpMk id="11" creationId="{A60D78A4-C69D-0B41-6AE3-22885291FDB7}"/>
          </ac:cxnSpMkLst>
        </pc:cxnChg>
        <pc:cxnChg chg="add mod">
          <ac:chgData name="Keith Rickard" userId="833856ec93536ecc" providerId="LiveId" clId="{C75897FB-D798-4D79-9A3A-04D0B89127B9}" dt="2024-12-08T14:43:20.444" v="22211"/>
          <ac:cxnSpMkLst>
            <pc:docMk/>
            <pc:sldMk cId="3529868607" sldId="311"/>
            <ac:cxnSpMk id="17" creationId="{27652064-47C9-476A-1D0A-0F5E2D94A289}"/>
          </ac:cxnSpMkLst>
        </pc:cxnChg>
        <pc:cxnChg chg="add mod">
          <ac:chgData name="Keith Rickard" userId="833856ec93536ecc" providerId="LiveId" clId="{C75897FB-D798-4D79-9A3A-04D0B89127B9}" dt="2024-12-08T14:43:20.444" v="22211"/>
          <ac:cxnSpMkLst>
            <pc:docMk/>
            <pc:sldMk cId="3529868607" sldId="311"/>
            <ac:cxnSpMk id="18" creationId="{6FEC3F0D-0356-BCC4-CA4D-5CCA304C4259}"/>
          </ac:cxnSpMkLst>
        </pc:cxnChg>
      </pc:sldChg>
      <pc:sldChg chg="addSp modSp add modAnim">
        <pc:chgData name="Keith Rickard" userId="833856ec93536ecc" providerId="LiveId" clId="{C75897FB-D798-4D79-9A3A-04D0B89127B9}" dt="2024-12-08T16:29:40.208" v="23146"/>
        <pc:sldMkLst>
          <pc:docMk/>
          <pc:sldMk cId="898538620" sldId="312"/>
        </pc:sldMkLst>
        <pc:spChg chg="add mod">
          <ac:chgData name="Keith Rickard" userId="833856ec93536ecc" providerId="LiveId" clId="{C75897FB-D798-4D79-9A3A-04D0B89127B9}" dt="2024-12-08T14:48:40.234" v="22458"/>
          <ac:spMkLst>
            <pc:docMk/>
            <pc:sldMk cId="898538620" sldId="312"/>
            <ac:spMk id="10" creationId="{6FED9450-FF0B-F7FE-BDDF-2B3F84492102}"/>
          </ac:spMkLst>
        </pc:spChg>
        <pc:spChg chg="add mod">
          <ac:chgData name="Keith Rickard" userId="833856ec93536ecc" providerId="LiveId" clId="{C75897FB-D798-4D79-9A3A-04D0B89127B9}" dt="2024-12-08T16:29:36.887" v="23145"/>
          <ac:spMkLst>
            <pc:docMk/>
            <pc:sldMk cId="898538620" sldId="312"/>
            <ac:spMk id="11" creationId="{0E710C8F-3E1B-D3AC-5CCE-0BDCDA645C7A}"/>
          </ac:spMkLst>
        </pc:spChg>
      </pc:sldChg>
      <pc:sldChg chg="modSp add mod ord modAnim">
        <pc:chgData name="Keith Rickard" userId="833856ec93536ecc" providerId="LiveId" clId="{C75897FB-D798-4D79-9A3A-04D0B89127B9}" dt="2024-12-08T16:23:31.072" v="23080"/>
        <pc:sldMkLst>
          <pc:docMk/>
          <pc:sldMk cId="2026430233" sldId="313"/>
        </pc:sldMkLst>
        <pc:spChg chg="mod">
          <ac:chgData name="Keith Rickard" userId="833856ec93536ecc" providerId="LiveId" clId="{C75897FB-D798-4D79-9A3A-04D0B89127B9}" dt="2024-12-08T16:23:07.985" v="23077" actId="20577"/>
          <ac:spMkLst>
            <pc:docMk/>
            <pc:sldMk cId="2026430233" sldId="313"/>
            <ac:spMk id="3" creationId="{9F7441B1-46F5-68F9-FDC1-85881EEA9655}"/>
          </ac:spMkLst>
        </pc:spChg>
      </pc:sldChg>
      <pc:sldChg chg="addSp delSp modSp add mod delAnim modAnim">
        <pc:chgData name="Keith Rickard" userId="833856ec93536ecc" providerId="LiveId" clId="{C75897FB-D798-4D79-9A3A-04D0B89127B9}" dt="2024-12-11T17:11:41.168" v="23265"/>
        <pc:sldMkLst>
          <pc:docMk/>
          <pc:sldMk cId="4082193816" sldId="314"/>
        </pc:sldMkLst>
        <pc:spChg chg="del">
          <ac:chgData name="Keith Rickard" userId="833856ec93536ecc" providerId="LiveId" clId="{C75897FB-D798-4D79-9A3A-04D0B89127B9}" dt="2024-12-11T16:57:52.641" v="23200" actId="478"/>
          <ac:spMkLst>
            <pc:docMk/>
            <pc:sldMk cId="4082193816" sldId="314"/>
            <ac:spMk id="3" creationId="{EF436AEC-E32D-4992-D78E-D6CF1B617A4F}"/>
          </ac:spMkLst>
        </pc:spChg>
        <pc:spChg chg="add mod">
          <ac:chgData name="Keith Rickard" userId="833856ec93536ecc" providerId="LiveId" clId="{C75897FB-D798-4D79-9A3A-04D0B89127B9}" dt="2024-12-11T16:59:19.359" v="23261" actId="1076"/>
          <ac:spMkLst>
            <pc:docMk/>
            <pc:sldMk cId="4082193816" sldId="314"/>
            <ac:spMk id="8" creationId="{C893EBBD-550C-D7F7-841B-4B314AAEA94F}"/>
          </ac:spMkLst>
        </pc:spChg>
        <pc:picChg chg="add mod">
          <ac:chgData name="Keith Rickard" userId="833856ec93536ecc" providerId="LiveId" clId="{C75897FB-D798-4D79-9A3A-04D0B89127B9}" dt="2024-12-11T16:58:28.914" v="23206" actId="1076"/>
          <ac:picMkLst>
            <pc:docMk/>
            <pc:sldMk cId="4082193816" sldId="314"/>
            <ac:picMk id="10" creationId="{16F25C0E-76E7-9292-AA89-EA7CC23249C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42:37.022"/>
    </inkml:context>
    <inkml:brush xml:id="br0">
      <inkml:brushProperty name="width" value="0.05" units="cm"/>
      <inkml:brushProperty name="height" value="0.05" units="cm"/>
      <inkml:brushProperty name="color" value="#AE198D"/>
      <inkml:brushProperty name="inkEffects" value="galaxy"/>
      <inkml:brushProperty name="anchorX" value="-3913.19385"/>
      <inkml:brushProperty name="anchorY" value="-4135.30664"/>
      <inkml:brushProperty name="scaleFactor" value="0.5"/>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42:37.022"/>
    </inkml:context>
    <inkml:brush xml:id="br0">
      <inkml:brushProperty name="width" value="0.05" units="cm"/>
      <inkml:brushProperty name="height" value="0.05" units="cm"/>
      <inkml:brushProperty name="color" value="#AE198D"/>
      <inkml:brushProperty name="inkEffects" value="galaxy"/>
      <inkml:brushProperty name="anchorX" value="-3913.19385"/>
      <inkml:brushProperty name="anchorY" value="-4135.30664"/>
      <inkml:brushProperty name="scaleFactor" value="0.5"/>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42:37.022"/>
    </inkml:context>
    <inkml:brush xml:id="br0">
      <inkml:brushProperty name="width" value="0.05" units="cm"/>
      <inkml:brushProperty name="height" value="0.05" units="cm"/>
      <inkml:brushProperty name="color" value="#AE198D"/>
      <inkml:brushProperty name="inkEffects" value="galaxy"/>
      <inkml:brushProperty name="anchorX" value="-3913.19385"/>
      <inkml:brushProperty name="anchorY" value="-4135.30664"/>
      <inkml:brushProperty name="scaleFactor" value="0.5"/>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42:23.580"/>
    </inkml:context>
    <inkml:brush xml:id="br0">
      <inkml:brushProperty name="width" value="0.05" units="cm"/>
      <inkml:brushProperty name="height" value="0.05" units="cm"/>
      <inkml:brushProperty name="color" value="#AE198D"/>
      <inkml:brushProperty name="inkEffects" value="galaxy"/>
      <inkml:brushProperty name="anchorX" value="-1373.19385"/>
      <inkml:brushProperty name="anchorY" value="-1595.30615"/>
      <inkml:brushProperty name="scaleFactor" value="0.5"/>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42:26.869"/>
    </inkml:context>
    <inkml:brush xml:id="br0">
      <inkml:brushProperty name="width" value="0.05" units="cm"/>
      <inkml:brushProperty name="height" value="0.05" units="cm"/>
      <inkml:brushProperty name="color" value="#AE198D"/>
      <inkml:brushProperty name="inkEffects" value="galaxy"/>
      <inkml:brushProperty name="anchorX" value="-2643.19385"/>
      <inkml:brushProperty name="anchorY" value="-2865.30615"/>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769C0-F6AB-4B5B-A552-A55E2A188930}" type="datetimeFigureOut">
              <a:rPr lang="en-GB" smtClean="0"/>
              <a:t>12/12/2024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8B1B0-8147-4B9F-B1BE-AED6985A4D16}" type="slidenum">
              <a:rPr lang="en-GB" smtClean="0"/>
              <a:t>‹#›</a:t>
            </a:fld>
            <a:endParaRPr lang="en-GB"/>
          </a:p>
        </p:txBody>
      </p:sp>
    </p:spTree>
    <p:extLst>
      <p:ext uri="{BB962C8B-B14F-4D97-AF65-F5344CB8AC3E}">
        <p14:creationId xmlns:p14="http://schemas.microsoft.com/office/powerpoint/2010/main" val="83028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BD8B1B0-8147-4B9F-B1BE-AED6985A4D16}" type="slidenum">
              <a:rPr lang="en-GB" smtClean="0"/>
              <a:t>3</a:t>
            </a:fld>
            <a:endParaRPr lang="en-GB"/>
          </a:p>
        </p:txBody>
      </p:sp>
    </p:spTree>
    <p:extLst>
      <p:ext uri="{BB962C8B-B14F-4D97-AF65-F5344CB8AC3E}">
        <p14:creationId xmlns:p14="http://schemas.microsoft.com/office/powerpoint/2010/main" val="197101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95E8-4E26-AF45-75F6-68E2FA79B9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EA91A7A-DB96-325D-D31D-01EDE3DA3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665C54C-CC1D-F44A-9D8F-9034FB02B2B4}"/>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0943FDBF-739F-5538-E2E3-FE0CC4855A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95A939-CC9B-5F0A-13BB-903B8603A931}"/>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17895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AC24-EDC2-4F99-9BE1-F42156C971E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4ADE286-7EFC-B2FB-58AB-CF6E37CA19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CCFED79-DEB3-989E-AAF1-68989B085D93}"/>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C6E51CC6-F42C-6299-1013-78877A667A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4166E-3C9F-7AFF-C0EB-93CB682A08D8}"/>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203993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DFB8B-631C-4430-2E82-EC3D01F6323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AF52BE9-607E-22E5-53DE-38DD70E0D6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B5149C3-F5C4-60C5-5134-21C31A1CAF77}"/>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5D241FC6-42AB-E77A-AF7C-A126B0FD25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AF23EC-80B4-D495-5B5E-F036837E9767}"/>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404108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22EF-44F4-4DF7-5931-2894919C71D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821E884-56C7-7CB9-7393-406C327F8B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B47036-484C-48B9-2142-0E8DF43646BB}"/>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1D4391B4-AB88-8E03-5A04-8545BB836D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82686C-8D4D-83B3-13E1-7428D0FFA790}"/>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394522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0AE0-4CE5-9DA7-1C40-55FCCFFF6C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037CFDE-701D-A92E-C595-AE0812BCA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7C047A8-820B-FF29-39B0-E2EE8127BC1D}"/>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63B6F1AC-5DAC-476C-C523-2648F58CB1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AA48C8-7B35-29CE-BDD0-3DCBE69B9EA0}"/>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12665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31DF-E41E-FEBF-A987-1719EB9C4DB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CADD186-2E49-5350-2A9C-7B94867AA41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631A6AA9-B3EC-53A2-651A-F6B253F6A26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565A2DA-C10D-D8F9-0171-B348FD25EEF1}"/>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6" name="Footer Placeholder 5">
            <a:extLst>
              <a:ext uri="{FF2B5EF4-FFF2-40B4-BE49-F238E27FC236}">
                <a16:creationId xmlns:a16="http://schemas.microsoft.com/office/drawing/2014/main" id="{6C5690EA-E2D7-DD46-F2F4-4F1EFCDB41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55ADB9-846E-7BC3-882D-E2808A2B691B}"/>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246501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A60F6-A2A7-C380-66F9-6F4D5886C01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4E390EE-A040-4155-0B80-FB73C7BEA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ED9EBC-91C2-EFEE-F222-C1C823103EC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DE5E8E0-D2A9-CBA0-0FF2-D8912995E3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0C507D-E0B0-8CF0-D246-0D2E367001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63E110E-37B2-171A-1253-067494651873}"/>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8" name="Footer Placeholder 7">
            <a:extLst>
              <a:ext uri="{FF2B5EF4-FFF2-40B4-BE49-F238E27FC236}">
                <a16:creationId xmlns:a16="http://schemas.microsoft.com/office/drawing/2014/main" id="{7C5CD857-E85D-453A-7DEC-C3D7988FC65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60C5FD-4371-6CE0-6A0B-EBE185F8F54F}"/>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264801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6D82-C90E-64AD-D5D9-05F09C824A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DE1ADF9-63C2-0849-1E15-A14EBF592482}"/>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4" name="Footer Placeholder 3">
            <a:extLst>
              <a:ext uri="{FF2B5EF4-FFF2-40B4-BE49-F238E27FC236}">
                <a16:creationId xmlns:a16="http://schemas.microsoft.com/office/drawing/2014/main" id="{E0CDC91F-BAFC-A31F-289B-9078C0259E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2F971D-9CBA-7F80-ACB8-4296356D6731}"/>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109490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2EA80-7154-11F5-6A46-CA5B5962ACB8}"/>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3" name="Footer Placeholder 2">
            <a:extLst>
              <a:ext uri="{FF2B5EF4-FFF2-40B4-BE49-F238E27FC236}">
                <a16:creationId xmlns:a16="http://schemas.microsoft.com/office/drawing/2014/main" id="{C7E1DDB2-FD61-DB25-29C2-2D62FB35B84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770860D-D01C-71D3-75CE-92770148FF3D}"/>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188324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01E2-5CB1-B72D-5AC3-5D0E37C1E4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B9074DF-5DF1-1995-C7AA-9678E68FA3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679C004-4ABF-0490-1984-4907ACEA3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C5F8DC-9351-6E72-F95F-36A0C847F7FA}"/>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6" name="Footer Placeholder 5">
            <a:extLst>
              <a:ext uri="{FF2B5EF4-FFF2-40B4-BE49-F238E27FC236}">
                <a16:creationId xmlns:a16="http://schemas.microsoft.com/office/drawing/2014/main" id="{F69C42A5-A0FF-40DF-59A2-953AEFBDDD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DA2986-3ABB-29AC-37B6-33712FC15DF5}"/>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200823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ACF4-FBB9-19CA-1BD8-0F84D00F40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FA0ED51-3946-A629-64F6-9E14E0178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62A8A6-9A10-29F5-7426-63BB310A8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B874D5-3AB2-EFA1-51F1-0976F9143092}"/>
              </a:ext>
            </a:extLst>
          </p:cNvPr>
          <p:cNvSpPr>
            <a:spLocks noGrp="1"/>
          </p:cNvSpPr>
          <p:nvPr>
            <p:ph type="dt" sz="half" idx="10"/>
          </p:nvPr>
        </p:nvSpPr>
        <p:spPr/>
        <p:txBody>
          <a:bodyPr/>
          <a:lstStyle/>
          <a:p>
            <a:fld id="{1C5141C2-5D39-4852-9848-5660A72FEB5B}" type="datetimeFigureOut">
              <a:rPr lang="en-GB" smtClean="0"/>
              <a:t>12/12/2024</a:t>
            </a:fld>
            <a:endParaRPr lang="en-GB"/>
          </a:p>
        </p:txBody>
      </p:sp>
      <p:sp>
        <p:nvSpPr>
          <p:cNvPr id="6" name="Footer Placeholder 5">
            <a:extLst>
              <a:ext uri="{FF2B5EF4-FFF2-40B4-BE49-F238E27FC236}">
                <a16:creationId xmlns:a16="http://schemas.microsoft.com/office/drawing/2014/main" id="{634BAE8B-C241-A993-BA04-2CDCD14D9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07EDA7-24F1-E68C-298A-2BE13EC85EC5}"/>
              </a:ext>
            </a:extLst>
          </p:cNvPr>
          <p:cNvSpPr>
            <a:spLocks noGrp="1"/>
          </p:cNvSpPr>
          <p:nvPr>
            <p:ph type="sldNum" sz="quarter" idx="12"/>
          </p:nvPr>
        </p:nvSpPr>
        <p:spPr/>
        <p:txBody>
          <a:bodyPr/>
          <a:lstStyle/>
          <a:p>
            <a:fld id="{00D16622-38CB-4420-A8B0-653C9FC65E37}" type="slidenum">
              <a:rPr lang="en-GB" smtClean="0"/>
              <a:t>‹#›</a:t>
            </a:fld>
            <a:endParaRPr lang="en-GB"/>
          </a:p>
        </p:txBody>
      </p:sp>
    </p:spTree>
    <p:extLst>
      <p:ext uri="{BB962C8B-B14F-4D97-AF65-F5344CB8AC3E}">
        <p14:creationId xmlns:p14="http://schemas.microsoft.com/office/powerpoint/2010/main" val="138791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2D8CD-17D6-8940-C801-BBC81F7A9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0184793-BEFF-EE83-BBD2-8E44485666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D8A648C-5BFF-6CE8-F2DD-6A50B7C2E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141C2-5D39-4852-9848-5660A72FEB5B}" type="datetimeFigureOut">
              <a:rPr lang="en-GB" smtClean="0"/>
              <a:t>12/12/2024</a:t>
            </a:fld>
            <a:endParaRPr lang="en-GB"/>
          </a:p>
        </p:txBody>
      </p:sp>
      <p:sp>
        <p:nvSpPr>
          <p:cNvPr id="5" name="Footer Placeholder 4">
            <a:extLst>
              <a:ext uri="{FF2B5EF4-FFF2-40B4-BE49-F238E27FC236}">
                <a16:creationId xmlns:a16="http://schemas.microsoft.com/office/drawing/2014/main" id="{A462087A-8C8B-9AE4-C27C-568E7338C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0F80C1A-68AA-3874-AD11-C4B3A3332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16622-38CB-4420-A8B0-653C9FC65E37}" type="slidenum">
              <a:rPr lang="en-GB" smtClean="0"/>
              <a:t>‹#›</a:t>
            </a:fld>
            <a:endParaRPr lang="en-GB"/>
          </a:p>
        </p:txBody>
      </p:sp>
    </p:spTree>
    <p:extLst>
      <p:ext uri="{BB962C8B-B14F-4D97-AF65-F5344CB8AC3E}">
        <p14:creationId xmlns:p14="http://schemas.microsoft.com/office/powerpoint/2010/main" val="3796007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8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490.png"/><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490.png"/><Relationship Id="rId4" Type="http://schemas.openxmlformats.org/officeDocument/2006/relationships/customXml" Target="../ink/ink3.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55.png"/><Relationship Id="rId7" Type="http://schemas.openxmlformats.org/officeDocument/2006/relationships/image" Target="../media/image5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50.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openclipart.org/detail/788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D14B-4975-9F21-E975-B3CF610C0DD2}"/>
              </a:ext>
            </a:extLst>
          </p:cNvPr>
          <p:cNvSpPr>
            <a:spLocks noGrp="1"/>
          </p:cNvSpPr>
          <p:nvPr>
            <p:ph type="ctrTitle"/>
          </p:nvPr>
        </p:nvSpPr>
        <p:spPr/>
        <p:txBody>
          <a:bodyPr/>
          <a:lstStyle/>
          <a:p>
            <a:r>
              <a:rPr lang="en-GB" dirty="0">
                <a:solidFill>
                  <a:schemeClr val="bg1"/>
                </a:solidFill>
                <a:latin typeface="+mn-lt"/>
              </a:rPr>
              <a:t>Project </a:t>
            </a:r>
            <a:r>
              <a:rPr lang="en-GB" dirty="0" err="1">
                <a:solidFill>
                  <a:schemeClr val="bg1"/>
                </a:solidFill>
                <a:latin typeface="+mn-lt"/>
              </a:rPr>
              <a:t>CrayStation</a:t>
            </a:r>
            <a:endParaRPr lang="en-GB" dirty="0">
              <a:solidFill>
                <a:schemeClr val="bg1"/>
              </a:solidFill>
              <a:latin typeface="+mn-lt"/>
            </a:endParaRPr>
          </a:p>
        </p:txBody>
      </p:sp>
      <p:sp>
        <p:nvSpPr>
          <p:cNvPr id="3" name="Subtitle 2">
            <a:extLst>
              <a:ext uri="{FF2B5EF4-FFF2-40B4-BE49-F238E27FC236}">
                <a16:creationId xmlns:a16="http://schemas.microsoft.com/office/drawing/2014/main" id="{8CA56026-F604-0C93-A257-767DA5264B27}"/>
              </a:ext>
            </a:extLst>
          </p:cNvPr>
          <p:cNvSpPr>
            <a:spLocks noGrp="1"/>
          </p:cNvSpPr>
          <p:nvPr>
            <p:ph type="subTitle" idx="1"/>
          </p:nvPr>
        </p:nvSpPr>
        <p:spPr/>
        <p:txBody>
          <a:bodyPr/>
          <a:lstStyle/>
          <a:p>
            <a:r>
              <a:rPr lang="en-GB" dirty="0">
                <a:solidFill>
                  <a:schemeClr val="bg1"/>
                </a:solidFill>
              </a:rPr>
              <a:t>Presentation by Keith Rickard</a:t>
            </a:r>
          </a:p>
          <a:p>
            <a:r>
              <a:rPr lang="en-GB" dirty="0">
                <a:solidFill>
                  <a:schemeClr val="bg1"/>
                </a:solidFill>
              </a:rPr>
              <a:t>12 December 2024</a:t>
            </a:r>
          </a:p>
        </p:txBody>
      </p:sp>
      <p:pic>
        <p:nvPicPr>
          <p:cNvPr id="4" name="Picture 6" descr="CMHASD">
            <a:extLst>
              <a:ext uri="{FF2B5EF4-FFF2-40B4-BE49-F238E27FC236}">
                <a16:creationId xmlns:a16="http://schemas.microsoft.com/office/drawing/2014/main" id="{E7A76DAC-AE57-8AEA-4E0B-7A742B8F8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752" y="5331403"/>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03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FFBE4DF-066B-44F8-7E80-8F8E49CA3E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FD0C04-3816-90D4-7480-9A765D831A05}"/>
              </a:ext>
            </a:extLst>
          </p:cNvPr>
          <p:cNvSpPr>
            <a:spLocks noGrp="1"/>
          </p:cNvSpPr>
          <p:nvPr>
            <p:ph type="subTitle" idx="1"/>
          </p:nvPr>
        </p:nvSpPr>
        <p:spPr>
          <a:xfrm>
            <a:off x="3223491" y="1165007"/>
            <a:ext cx="4279846" cy="3288075"/>
          </a:xfrm>
        </p:spPr>
        <p:txBody>
          <a:bodyPr>
            <a:normAutofit/>
          </a:bodyPr>
          <a:lstStyle/>
          <a:p>
            <a:pPr algn="l"/>
            <a:r>
              <a:rPr lang="en-GB" dirty="0">
                <a:solidFill>
                  <a:schemeClr val="bg1"/>
                </a:solidFill>
              </a:rPr>
              <a:t>As servo will be used to push the Seestar’s power button for two seconds to turn it on (or off).</a:t>
            </a:r>
            <a:br>
              <a:rPr lang="en-GB" dirty="0">
                <a:solidFill>
                  <a:schemeClr val="bg1"/>
                </a:solidFill>
              </a:rPr>
            </a:br>
            <a:br>
              <a:rPr lang="en-GB" dirty="0">
                <a:solidFill>
                  <a:schemeClr val="bg1"/>
                </a:solidFill>
              </a:rPr>
            </a:br>
            <a:r>
              <a:rPr lang="en-GB" dirty="0">
                <a:solidFill>
                  <a:schemeClr val="bg1"/>
                </a:solidFill>
              </a:rPr>
              <a:t>A servo can turn its arm accurately to a chosen angle.</a:t>
            </a:r>
          </a:p>
          <a:p>
            <a:pPr algn="l"/>
            <a:r>
              <a:rPr lang="en-GB" dirty="0">
                <a:solidFill>
                  <a:schemeClr val="bg1"/>
                </a:solidFill>
              </a:rPr>
              <a:t>There is plenty for torque of the one we’re using to push the button.</a:t>
            </a:r>
          </a:p>
        </p:txBody>
      </p:sp>
      <p:sp>
        <p:nvSpPr>
          <p:cNvPr id="5" name="Subtitle 2">
            <a:extLst>
              <a:ext uri="{FF2B5EF4-FFF2-40B4-BE49-F238E27FC236}">
                <a16:creationId xmlns:a16="http://schemas.microsoft.com/office/drawing/2014/main" id="{0CEFEE75-17AC-FBDF-7B4E-90EB5F9B2EAF}"/>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Servo</a:t>
            </a:r>
          </a:p>
        </p:txBody>
      </p:sp>
      <p:pic>
        <p:nvPicPr>
          <p:cNvPr id="6" name="Picture 5">
            <a:extLst>
              <a:ext uri="{FF2B5EF4-FFF2-40B4-BE49-F238E27FC236}">
                <a16:creationId xmlns:a16="http://schemas.microsoft.com/office/drawing/2014/main" id="{94561240-A66B-2CBA-28AA-C7991F91EE86}"/>
              </a:ext>
            </a:extLst>
          </p:cNvPr>
          <p:cNvPicPr>
            <a:picLocks noChangeAspect="1"/>
          </p:cNvPicPr>
          <p:nvPr/>
        </p:nvPicPr>
        <p:blipFill>
          <a:blip r:embed="rId2"/>
          <a:stretch>
            <a:fillRect/>
          </a:stretch>
        </p:blipFill>
        <p:spPr>
          <a:xfrm>
            <a:off x="341746" y="1305841"/>
            <a:ext cx="2562583" cy="4810796"/>
          </a:xfrm>
          <a:prstGeom prst="rect">
            <a:avLst/>
          </a:prstGeom>
        </p:spPr>
      </p:pic>
      <p:pic>
        <p:nvPicPr>
          <p:cNvPr id="8" name="Picture 7">
            <a:extLst>
              <a:ext uri="{FF2B5EF4-FFF2-40B4-BE49-F238E27FC236}">
                <a16:creationId xmlns:a16="http://schemas.microsoft.com/office/drawing/2014/main" id="{4568D977-C441-14A2-0784-1A2B597C9A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88" y="4546671"/>
            <a:ext cx="1683426" cy="1976993"/>
          </a:xfrm>
          <a:prstGeom prst="rect">
            <a:avLst/>
          </a:prstGeom>
        </p:spPr>
      </p:pic>
      <p:pic>
        <p:nvPicPr>
          <p:cNvPr id="10" name="Picture 9">
            <a:extLst>
              <a:ext uri="{FF2B5EF4-FFF2-40B4-BE49-F238E27FC236}">
                <a16:creationId xmlns:a16="http://schemas.microsoft.com/office/drawing/2014/main" id="{9BF5D8AE-CE4B-A158-77DB-C5C14159A7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03337" y="313469"/>
            <a:ext cx="3430857" cy="2091450"/>
          </a:xfrm>
          <a:prstGeom prst="rect">
            <a:avLst/>
          </a:prstGeom>
        </p:spPr>
      </p:pic>
      <p:pic>
        <p:nvPicPr>
          <p:cNvPr id="14" name="Picture 13">
            <a:extLst>
              <a:ext uri="{FF2B5EF4-FFF2-40B4-BE49-F238E27FC236}">
                <a16:creationId xmlns:a16="http://schemas.microsoft.com/office/drawing/2014/main" id="{C1FC01B6-6079-810D-18E4-6E63C8DF6B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20356" y="2990684"/>
            <a:ext cx="3946152" cy="3052618"/>
          </a:xfrm>
          <a:prstGeom prst="rect">
            <a:avLst/>
          </a:prstGeom>
        </p:spPr>
      </p:pic>
      <p:pic>
        <p:nvPicPr>
          <p:cNvPr id="4" name="Picture 6" descr="CMHASD">
            <a:extLst>
              <a:ext uri="{FF2B5EF4-FFF2-40B4-BE49-F238E27FC236}">
                <a16:creationId xmlns:a16="http://schemas.microsoft.com/office/drawing/2014/main" id="{F518E61F-1675-6759-8F60-017C9E3E5A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a:extLst>
              <a:ext uri="{FF2B5EF4-FFF2-40B4-BE49-F238E27FC236}">
                <a16:creationId xmlns:a16="http://schemas.microsoft.com/office/drawing/2014/main" id="{0EBB0EB1-AF03-6A72-3E92-F268FE26AA42}"/>
              </a:ext>
            </a:extLst>
          </p:cNvPr>
          <p:cNvSpPr txBox="1">
            <a:spLocks/>
          </p:cNvSpPr>
          <p:nvPr/>
        </p:nvSpPr>
        <p:spPr>
          <a:xfrm>
            <a:off x="8167280" y="2482479"/>
            <a:ext cx="2463775" cy="430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chemeClr val="bg1"/>
                </a:solidFill>
              </a:rPr>
              <a:t>3D printed sleeve</a:t>
            </a:r>
          </a:p>
        </p:txBody>
      </p:sp>
    </p:spTree>
    <p:extLst>
      <p:ext uri="{BB962C8B-B14F-4D97-AF65-F5344CB8AC3E}">
        <p14:creationId xmlns:p14="http://schemas.microsoft.com/office/powerpoint/2010/main" val="296839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A1B402A4-623E-E486-68A6-50041F3FB2E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20D20B0-F16B-3112-5990-DAFF6040DE32}"/>
              </a:ext>
            </a:extLst>
          </p:cNvPr>
          <p:cNvSpPr>
            <a:spLocks noGrp="1"/>
          </p:cNvSpPr>
          <p:nvPr>
            <p:ph type="subTitle" idx="1"/>
          </p:nvPr>
        </p:nvSpPr>
        <p:spPr>
          <a:xfrm>
            <a:off x="3799002" y="1071418"/>
            <a:ext cx="8051252" cy="3500582"/>
          </a:xfrm>
        </p:spPr>
        <p:txBody>
          <a:bodyPr>
            <a:normAutofit/>
          </a:bodyPr>
          <a:lstStyle/>
          <a:p>
            <a:pPr algn="l"/>
            <a:r>
              <a:rPr lang="en-GB" dirty="0">
                <a:solidFill>
                  <a:schemeClr val="bg1"/>
                </a:solidFill>
              </a:rPr>
              <a:t>The motor will be installed inside the enclosure and turn a timing belt and pulleys to open and close the lid.</a:t>
            </a:r>
          </a:p>
          <a:p>
            <a:pPr algn="l"/>
            <a:r>
              <a:rPr lang="en-GB" dirty="0">
                <a:solidFill>
                  <a:schemeClr val="bg1"/>
                </a:solidFill>
              </a:rPr>
              <a:t>Specifications:</a:t>
            </a:r>
          </a:p>
          <a:p>
            <a:pPr marL="342900" indent="-342900" algn="l">
              <a:buFont typeface="Arial" panose="020B0604020202020204" pitchFamily="34" charset="0"/>
              <a:buChar char="•"/>
            </a:pPr>
            <a:r>
              <a:rPr lang="en-GB" dirty="0">
                <a:solidFill>
                  <a:srgbClr val="FFFF00"/>
                </a:solidFill>
              </a:rPr>
              <a:t>Voltage: 12V</a:t>
            </a:r>
          </a:p>
          <a:p>
            <a:pPr marL="342900" indent="-342900" algn="l">
              <a:buFont typeface="Arial" panose="020B0604020202020204" pitchFamily="34" charset="0"/>
              <a:buChar char="•"/>
            </a:pPr>
            <a:r>
              <a:rPr lang="en-GB" dirty="0">
                <a:solidFill>
                  <a:srgbClr val="FFFF00"/>
                </a:solidFill>
              </a:rPr>
              <a:t>Speed: 3 RPM</a:t>
            </a:r>
          </a:p>
          <a:p>
            <a:pPr marL="342900" indent="-342900" algn="l">
              <a:buFont typeface="Arial" panose="020B0604020202020204" pitchFamily="34" charset="0"/>
              <a:buChar char="•"/>
            </a:pPr>
            <a:r>
              <a:rPr lang="en-GB" dirty="0">
                <a:solidFill>
                  <a:srgbClr val="FFFF00"/>
                </a:solidFill>
              </a:rPr>
              <a:t>Torque: 100kg/cm (plenty!)</a:t>
            </a:r>
          </a:p>
          <a:p>
            <a:pPr marL="342900" indent="-342900" algn="l">
              <a:buFont typeface="Arial" panose="020B0604020202020204" pitchFamily="34" charset="0"/>
              <a:buChar char="•"/>
            </a:pPr>
            <a:r>
              <a:rPr lang="en-GB" dirty="0">
                <a:solidFill>
                  <a:srgbClr val="FFFF00"/>
                </a:solidFill>
              </a:rPr>
              <a:t>D-shaft: 7mm diameter</a:t>
            </a:r>
          </a:p>
          <a:p>
            <a:pPr marL="342900" indent="-342900" algn="l">
              <a:buFont typeface="Arial" panose="020B0604020202020204" pitchFamily="34" charset="0"/>
              <a:buChar char="•"/>
            </a:pPr>
            <a:r>
              <a:rPr lang="en-GB" dirty="0">
                <a:solidFill>
                  <a:srgbClr val="FFFF00"/>
                </a:solidFill>
              </a:rPr>
              <a:t>More later…</a:t>
            </a:r>
          </a:p>
          <a:p>
            <a:pPr marL="342900" indent="-342900" algn="l">
              <a:buFont typeface="Arial" panose="020B0604020202020204" pitchFamily="34" charset="0"/>
              <a:buChar char="•"/>
            </a:pPr>
            <a:endParaRPr lang="en-GB" dirty="0">
              <a:solidFill>
                <a:schemeClr val="bg1"/>
              </a:solidFill>
            </a:endParaRPr>
          </a:p>
          <a:p>
            <a:pPr marL="342900" indent="-342900" algn="l">
              <a:buFont typeface="Arial" panose="020B0604020202020204" pitchFamily="34" charset="0"/>
              <a:buChar char="•"/>
            </a:pPr>
            <a:endParaRPr lang="en-GB" dirty="0">
              <a:solidFill>
                <a:schemeClr val="bg1"/>
              </a:solidFill>
            </a:endParaRPr>
          </a:p>
        </p:txBody>
      </p:sp>
      <p:pic>
        <p:nvPicPr>
          <p:cNvPr id="4" name="Picture 6" descr="CMHASD">
            <a:extLst>
              <a:ext uri="{FF2B5EF4-FFF2-40B4-BE49-F238E27FC236}">
                <a16:creationId xmlns:a16="http://schemas.microsoft.com/office/drawing/2014/main" id="{D147BD12-2BD9-421D-77A2-456F18E78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92A21EE0-7834-D63F-8686-75FDEDF0496E}"/>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Motor</a:t>
            </a:r>
          </a:p>
        </p:txBody>
      </p:sp>
      <p:pic>
        <p:nvPicPr>
          <p:cNvPr id="6" name="Picture 5">
            <a:extLst>
              <a:ext uri="{FF2B5EF4-FFF2-40B4-BE49-F238E27FC236}">
                <a16:creationId xmlns:a16="http://schemas.microsoft.com/office/drawing/2014/main" id="{6AEDA20E-024B-BE82-7113-C9578577E82F}"/>
              </a:ext>
            </a:extLst>
          </p:cNvPr>
          <p:cNvPicPr>
            <a:picLocks noChangeAspect="1"/>
          </p:cNvPicPr>
          <p:nvPr/>
        </p:nvPicPr>
        <p:blipFill>
          <a:blip r:embed="rId3"/>
          <a:stretch>
            <a:fillRect/>
          </a:stretch>
        </p:blipFill>
        <p:spPr>
          <a:xfrm>
            <a:off x="341746" y="1167193"/>
            <a:ext cx="3252880" cy="2261807"/>
          </a:xfrm>
          <a:prstGeom prst="rect">
            <a:avLst/>
          </a:prstGeom>
        </p:spPr>
      </p:pic>
    </p:spTree>
    <p:extLst>
      <p:ext uri="{BB962C8B-B14F-4D97-AF65-F5344CB8AC3E}">
        <p14:creationId xmlns:p14="http://schemas.microsoft.com/office/powerpoint/2010/main" val="22243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E6AE70F-0FF0-B53A-8850-164CA980DA1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8B9FB81-4B73-5B45-C831-154599F5DFF5}"/>
              </a:ext>
            </a:extLst>
          </p:cNvPr>
          <p:cNvSpPr>
            <a:spLocks noGrp="1"/>
          </p:cNvSpPr>
          <p:nvPr>
            <p:ph type="subTitle" idx="1"/>
          </p:nvPr>
        </p:nvSpPr>
        <p:spPr>
          <a:xfrm>
            <a:off x="3694545" y="1071418"/>
            <a:ext cx="8155709" cy="2357582"/>
          </a:xfrm>
        </p:spPr>
        <p:txBody>
          <a:bodyPr>
            <a:normAutofit/>
          </a:bodyPr>
          <a:lstStyle/>
          <a:p>
            <a:pPr algn="l"/>
            <a:r>
              <a:rPr lang="en-GB" dirty="0" err="1">
                <a:solidFill>
                  <a:schemeClr val="bg1"/>
                </a:solidFill>
              </a:rPr>
              <a:t>Hydreon</a:t>
            </a:r>
            <a:r>
              <a:rPr lang="en-GB" dirty="0">
                <a:solidFill>
                  <a:schemeClr val="bg1"/>
                </a:solidFill>
              </a:rPr>
              <a:t> RG-9 Rain Sensor will be used.  I’ve used one for three years and it works very reliably.</a:t>
            </a:r>
          </a:p>
          <a:p>
            <a:pPr algn="l"/>
            <a:endParaRPr lang="en-GB" dirty="0">
              <a:solidFill>
                <a:schemeClr val="bg1"/>
              </a:solidFill>
            </a:endParaRPr>
          </a:p>
          <a:p>
            <a:pPr algn="l"/>
            <a:r>
              <a:rPr lang="en-GB" dirty="0">
                <a:solidFill>
                  <a:schemeClr val="bg1"/>
                </a:solidFill>
              </a:rPr>
              <a:t>It works on the same principle that car windscreen rain detectors work.</a:t>
            </a:r>
          </a:p>
        </p:txBody>
      </p:sp>
      <p:pic>
        <p:nvPicPr>
          <p:cNvPr id="4" name="Picture 6" descr="CMHASD">
            <a:extLst>
              <a:ext uri="{FF2B5EF4-FFF2-40B4-BE49-F238E27FC236}">
                <a16:creationId xmlns:a16="http://schemas.microsoft.com/office/drawing/2014/main" id="{BF95888B-B2E0-3B7E-0200-E0C5A0CF0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EB267E42-B293-B255-8490-207D24FBF5CB}"/>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Rain Detector</a:t>
            </a:r>
          </a:p>
        </p:txBody>
      </p:sp>
      <p:pic>
        <p:nvPicPr>
          <p:cNvPr id="6" name="Picture 5">
            <a:extLst>
              <a:ext uri="{FF2B5EF4-FFF2-40B4-BE49-F238E27FC236}">
                <a16:creationId xmlns:a16="http://schemas.microsoft.com/office/drawing/2014/main" id="{C04DE121-322A-AC9A-7228-179A2C7643D8}"/>
              </a:ext>
            </a:extLst>
          </p:cNvPr>
          <p:cNvPicPr>
            <a:picLocks noChangeAspect="1"/>
          </p:cNvPicPr>
          <p:nvPr/>
        </p:nvPicPr>
        <p:blipFill>
          <a:blip r:embed="rId3"/>
          <a:stretch>
            <a:fillRect/>
          </a:stretch>
        </p:blipFill>
        <p:spPr>
          <a:xfrm>
            <a:off x="341746" y="1124616"/>
            <a:ext cx="3255575" cy="2200475"/>
          </a:xfrm>
          <a:prstGeom prst="rect">
            <a:avLst/>
          </a:prstGeom>
        </p:spPr>
      </p:pic>
      <p:pic>
        <p:nvPicPr>
          <p:cNvPr id="8" name="Picture 7">
            <a:extLst>
              <a:ext uri="{FF2B5EF4-FFF2-40B4-BE49-F238E27FC236}">
                <a16:creationId xmlns:a16="http://schemas.microsoft.com/office/drawing/2014/main" id="{93F20544-B0C5-62D4-C826-39D62F30F97F}"/>
              </a:ext>
            </a:extLst>
          </p:cNvPr>
          <p:cNvPicPr>
            <a:picLocks noChangeAspect="1"/>
          </p:cNvPicPr>
          <p:nvPr/>
        </p:nvPicPr>
        <p:blipFill>
          <a:blip r:embed="rId4"/>
          <a:stretch>
            <a:fillRect/>
          </a:stretch>
        </p:blipFill>
        <p:spPr>
          <a:xfrm>
            <a:off x="341746" y="3532910"/>
            <a:ext cx="4229690" cy="2972215"/>
          </a:xfrm>
          <a:prstGeom prst="rect">
            <a:avLst/>
          </a:prstGeom>
        </p:spPr>
      </p:pic>
    </p:spTree>
    <p:extLst>
      <p:ext uri="{BB962C8B-B14F-4D97-AF65-F5344CB8AC3E}">
        <p14:creationId xmlns:p14="http://schemas.microsoft.com/office/powerpoint/2010/main" val="88374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65E32BA-BEAE-D5D3-348C-7399AF720D5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221898D-753F-BBDE-D754-DD362EB32538}"/>
              </a:ext>
            </a:extLst>
          </p:cNvPr>
          <p:cNvSpPr>
            <a:spLocks noGrp="1"/>
          </p:cNvSpPr>
          <p:nvPr>
            <p:ph type="subTitle" idx="1"/>
          </p:nvPr>
        </p:nvSpPr>
        <p:spPr>
          <a:xfrm>
            <a:off x="2484582" y="1071418"/>
            <a:ext cx="9365672" cy="4278457"/>
          </a:xfrm>
        </p:spPr>
        <p:txBody>
          <a:bodyPr>
            <a:normAutofit/>
          </a:bodyPr>
          <a:lstStyle/>
          <a:p>
            <a:pPr algn="l"/>
            <a:r>
              <a:rPr lang="en-GB" dirty="0">
                <a:solidFill>
                  <a:schemeClr val="bg1"/>
                </a:solidFill>
              </a:rPr>
              <a:t>The GY-BME280 I2C sensor will be used and it can measure the following:</a:t>
            </a:r>
          </a:p>
          <a:p>
            <a:pPr marL="342900" indent="-342900" algn="l">
              <a:buFont typeface="Arial" panose="020B0604020202020204" pitchFamily="34" charset="0"/>
              <a:buChar char="•"/>
            </a:pPr>
            <a:r>
              <a:rPr lang="en-GB" dirty="0">
                <a:solidFill>
                  <a:srgbClr val="FFFF00"/>
                </a:solidFill>
              </a:rPr>
              <a:t>Temperature: ±1°C (-50°C to 85°C)</a:t>
            </a:r>
          </a:p>
          <a:p>
            <a:pPr marL="342900" indent="-342900" algn="l">
              <a:buFont typeface="Arial" panose="020B0604020202020204" pitchFamily="34" charset="0"/>
              <a:buChar char="•"/>
            </a:pPr>
            <a:r>
              <a:rPr lang="en-GB" dirty="0">
                <a:solidFill>
                  <a:srgbClr val="FFFF00"/>
                </a:solidFill>
              </a:rPr>
              <a:t>Humidity: ±3% relative</a:t>
            </a:r>
          </a:p>
          <a:p>
            <a:pPr marL="342900" indent="-342900" algn="l">
              <a:buFont typeface="Arial" panose="020B0604020202020204" pitchFamily="34" charset="0"/>
              <a:buChar char="•"/>
            </a:pPr>
            <a:r>
              <a:rPr lang="en-GB" dirty="0">
                <a:solidFill>
                  <a:srgbClr val="FFFF00"/>
                </a:solidFill>
              </a:rPr>
              <a:t>Air pressure: ±0.12mb</a:t>
            </a:r>
          </a:p>
          <a:p>
            <a:pPr algn="l"/>
            <a:r>
              <a:rPr lang="en-GB" dirty="0">
                <a:solidFill>
                  <a:schemeClr val="bg1"/>
                </a:solidFill>
              </a:rPr>
              <a:t>The information provided by the sensor will allow the user to:</a:t>
            </a:r>
          </a:p>
          <a:p>
            <a:pPr marL="342900" indent="-342900" algn="l">
              <a:buFont typeface="Arial" panose="020B0604020202020204" pitchFamily="34" charset="0"/>
              <a:buChar char="•"/>
            </a:pPr>
            <a:r>
              <a:rPr lang="en-GB" dirty="0">
                <a:solidFill>
                  <a:srgbClr val="FFFF00"/>
                </a:solidFill>
              </a:rPr>
              <a:t>Assess how much power to provide the to the Seestar’s or all-sky cam dew heater</a:t>
            </a:r>
          </a:p>
          <a:p>
            <a:pPr marL="342900" indent="-342900" algn="l">
              <a:buFont typeface="Arial" panose="020B0604020202020204" pitchFamily="34" charset="0"/>
              <a:buChar char="•"/>
            </a:pPr>
            <a:r>
              <a:rPr lang="en-GB" dirty="0">
                <a:solidFill>
                  <a:srgbClr val="FFFF00"/>
                </a:solidFill>
              </a:rPr>
              <a:t>How the temperature and air pressure may affect observations</a:t>
            </a:r>
          </a:p>
          <a:p>
            <a:pPr marL="342900" indent="-342900" algn="l">
              <a:buFont typeface="Arial" panose="020B0604020202020204" pitchFamily="34" charset="0"/>
              <a:buChar char="•"/>
            </a:pPr>
            <a:r>
              <a:rPr lang="en-GB" dirty="0">
                <a:solidFill>
                  <a:srgbClr val="FFFF00"/>
                </a:solidFill>
              </a:rPr>
              <a:t>Log these readings to record weather trends</a:t>
            </a:r>
            <a:endParaRPr lang="en-GB" dirty="0">
              <a:solidFill>
                <a:schemeClr val="bg1"/>
              </a:solidFill>
            </a:endParaRPr>
          </a:p>
          <a:p>
            <a:pPr algn="l"/>
            <a:endParaRPr lang="en-GB" dirty="0">
              <a:solidFill>
                <a:schemeClr val="bg1"/>
              </a:solidFill>
            </a:endParaRPr>
          </a:p>
        </p:txBody>
      </p:sp>
      <p:pic>
        <p:nvPicPr>
          <p:cNvPr id="4" name="Picture 6" descr="CMHASD">
            <a:extLst>
              <a:ext uri="{FF2B5EF4-FFF2-40B4-BE49-F238E27FC236}">
                <a16:creationId xmlns:a16="http://schemas.microsoft.com/office/drawing/2014/main" id="{81BECE7D-5A41-0BD9-FB11-5407CC798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B32930B1-138A-535C-09EA-DB167757DA38}"/>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Environment sensor</a:t>
            </a:r>
          </a:p>
        </p:txBody>
      </p:sp>
      <p:pic>
        <p:nvPicPr>
          <p:cNvPr id="2" name="Picture 1">
            <a:extLst>
              <a:ext uri="{FF2B5EF4-FFF2-40B4-BE49-F238E27FC236}">
                <a16:creationId xmlns:a16="http://schemas.microsoft.com/office/drawing/2014/main" id="{128C762C-8D7B-7954-E4F2-7D725C490D29}"/>
              </a:ext>
            </a:extLst>
          </p:cNvPr>
          <p:cNvPicPr>
            <a:picLocks noChangeAspect="1"/>
          </p:cNvPicPr>
          <p:nvPr/>
        </p:nvPicPr>
        <p:blipFill>
          <a:blip r:embed="rId3"/>
          <a:stretch>
            <a:fillRect/>
          </a:stretch>
        </p:blipFill>
        <p:spPr>
          <a:xfrm>
            <a:off x="409985" y="1275832"/>
            <a:ext cx="1800466" cy="1448895"/>
          </a:xfrm>
          <a:prstGeom prst="rect">
            <a:avLst/>
          </a:prstGeom>
        </p:spPr>
      </p:pic>
    </p:spTree>
    <p:extLst>
      <p:ext uri="{BB962C8B-B14F-4D97-AF65-F5344CB8AC3E}">
        <p14:creationId xmlns:p14="http://schemas.microsoft.com/office/powerpoint/2010/main" val="400291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21DCE52-3B4C-F05A-BFF7-1A842173482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5FA7776-EE71-1EE0-3930-08A6C67364A6}"/>
              </a:ext>
            </a:extLst>
          </p:cNvPr>
          <p:cNvSpPr>
            <a:spLocks noGrp="1"/>
          </p:cNvSpPr>
          <p:nvPr>
            <p:ph type="subTitle" idx="1"/>
          </p:nvPr>
        </p:nvSpPr>
        <p:spPr>
          <a:xfrm>
            <a:off x="2900218" y="804353"/>
            <a:ext cx="6724073" cy="4545522"/>
          </a:xfrm>
        </p:spPr>
        <p:txBody>
          <a:bodyPr>
            <a:normAutofit fontScale="92500"/>
          </a:bodyPr>
          <a:lstStyle/>
          <a:p>
            <a:pPr algn="l"/>
            <a:r>
              <a:rPr lang="en-GB" dirty="0">
                <a:solidFill>
                  <a:srgbClr val="FFFF00"/>
                </a:solidFill>
              </a:rPr>
              <a:t>A 10w solar panel provides power to a solar charge controller, which in turn charges a 12V 7Ah lead acid battery.</a:t>
            </a:r>
          </a:p>
          <a:p>
            <a:pPr algn="l"/>
            <a:r>
              <a:rPr lang="en-GB" dirty="0">
                <a:solidFill>
                  <a:srgbClr val="FFFF00"/>
                </a:solidFill>
              </a:rPr>
              <a:t>A 12V to 5V converter provides power to electrical components in the observatory.</a:t>
            </a:r>
            <a:br>
              <a:rPr lang="en-GB" dirty="0">
                <a:solidFill>
                  <a:srgbClr val="FFFF00"/>
                </a:solidFill>
              </a:rPr>
            </a:br>
            <a:br>
              <a:rPr lang="en-GB" dirty="0">
                <a:solidFill>
                  <a:srgbClr val="FFFF00"/>
                </a:solidFill>
              </a:rPr>
            </a:br>
            <a:r>
              <a:rPr lang="en-GB" dirty="0">
                <a:solidFill>
                  <a:srgbClr val="FFFF00"/>
                </a:solidFill>
              </a:rPr>
              <a:t>An ammeter and voltage bridge circuits will measure the current consumed and voltage output of the solar panel and battery.  This will provide an understanding of the battery’s charge status and power available.</a:t>
            </a:r>
            <a:br>
              <a:rPr lang="en-GB" dirty="0">
                <a:solidFill>
                  <a:srgbClr val="FFFF00"/>
                </a:solidFill>
              </a:rPr>
            </a:br>
            <a:br>
              <a:rPr lang="en-GB" dirty="0">
                <a:solidFill>
                  <a:srgbClr val="FFFF00"/>
                </a:solidFill>
              </a:rPr>
            </a:br>
            <a:r>
              <a:rPr lang="en-GB" dirty="0">
                <a:solidFill>
                  <a:srgbClr val="FFFF00"/>
                </a:solidFill>
              </a:rPr>
              <a:t>The Arduino can control which parts of the system to receive power and decide which parts should be powered down to preserve power.</a:t>
            </a:r>
          </a:p>
        </p:txBody>
      </p:sp>
      <p:pic>
        <p:nvPicPr>
          <p:cNvPr id="4" name="Picture 6" descr="CMHASD">
            <a:extLst>
              <a:ext uri="{FF2B5EF4-FFF2-40B4-BE49-F238E27FC236}">
                <a16:creationId xmlns:a16="http://schemas.microsoft.com/office/drawing/2014/main" id="{89A08910-1B5A-3AF3-D5C0-F525F5726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589A42BF-08EF-06E2-99E4-FB44D32A33D4}"/>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Observatory Power</a:t>
            </a:r>
          </a:p>
        </p:txBody>
      </p:sp>
      <p:pic>
        <p:nvPicPr>
          <p:cNvPr id="6" name="Picture 5">
            <a:extLst>
              <a:ext uri="{FF2B5EF4-FFF2-40B4-BE49-F238E27FC236}">
                <a16:creationId xmlns:a16="http://schemas.microsoft.com/office/drawing/2014/main" id="{68816D23-882E-A03A-AA47-9FFDD3B760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746" y="804353"/>
            <a:ext cx="2448901" cy="3330777"/>
          </a:xfrm>
          <a:prstGeom prst="rect">
            <a:avLst/>
          </a:prstGeom>
        </p:spPr>
      </p:pic>
      <p:pic>
        <p:nvPicPr>
          <p:cNvPr id="8" name="Picture 7">
            <a:extLst>
              <a:ext uri="{FF2B5EF4-FFF2-40B4-BE49-F238E27FC236}">
                <a16:creationId xmlns:a16="http://schemas.microsoft.com/office/drawing/2014/main" id="{73A3297F-F47A-9E6A-6088-87784F4C2D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1746" y="5172392"/>
            <a:ext cx="2448902" cy="1339244"/>
          </a:xfrm>
          <a:prstGeom prst="rect">
            <a:avLst/>
          </a:prstGeom>
        </p:spPr>
      </p:pic>
      <p:pic>
        <p:nvPicPr>
          <p:cNvPr id="10" name="Picture 9">
            <a:extLst>
              <a:ext uri="{FF2B5EF4-FFF2-40B4-BE49-F238E27FC236}">
                <a16:creationId xmlns:a16="http://schemas.microsoft.com/office/drawing/2014/main" id="{D65E729F-752A-F194-A527-9FB7CD3EEE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45117" y="3647572"/>
            <a:ext cx="1875693" cy="1584715"/>
          </a:xfrm>
          <a:prstGeom prst="rect">
            <a:avLst/>
          </a:prstGeom>
        </p:spPr>
      </p:pic>
      <p:pic>
        <p:nvPicPr>
          <p:cNvPr id="12" name="Picture 11">
            <a:extLst>
              <a:ext uri="{FF2B5EF4-FFF2-40B4-BE49-F238E27FC236}">
                <a16:creationId xmlns:a16="http://schemas.microsoft.com/office/drawing/2014/main" id="{1FDCED3C-2DCF-BF9A-4CB9-6DD2DC1E4E3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44510" y="605569"/>
            <a:ext cx="1976300" cy="1677557"/>
          </a:xfrm>
          <a:prstGeom prst="rect">
            <a:avLst/>
          </a:prstGeom>
        </p:spPr>
      </p:pic>
      <p:sp>
        <p:nvSpPr>
          <p:cNvPr id="14" name="Subtitle 2">
            <a:extLst>
              <a:ext uri="{FF2B5EF4-FFF2-40B4-BE49-F238E27FC236}">
                <a16:creationId xmlns:a16="http://schemas.microsoft.com/office/drawing/2014/main" id="{9D73DF0C-9456-D2C8-37ED-3F4D092002FE}"/>
              </a:ext>
            </a:extLst>
          </p:cNvPr>
          <p:cNvSpPr txBox="1">
            <a:spLocks/>
          </p:cNvSpPr>
          <p:nvPr/>
        </p:nvSpPr>
        <p:spPr>
          <a:xfrm>
            <a:off x="9794813" y="2311958"/>
            <a:ext cx="1976300" cy="82603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bg1"/>
                </a:solidFill>
              </a:rPr>
              <a:t>12V 7Ah</a:t>
            </a:r>
            <a:br>
              <a:rPr lang="en-GB" sz="2000" dirty="0">
                <a:solidFill>
                  <a:schemeClr val="bg1"/>
                </a:solidFill>
              </a:rPr>
            </a:br>
            <a:r>
              <a:rPr lang="en-GB" sz="2000" dirty="0">
                <a:solidFill>
                  <a:schemeClr val="bg1"/>
                </a:solidFill>
              </a:rPr>
              <a:t>Lead acid battery</a:t>
            </a:r>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sp>
        <p:nvSpPr>
          <p:cNvPr id="15" name="Subtitle 2">
            <a:extLst>
              <a:ext uri="{FF2B5EF4-FFF2-40B4-BE49-F238E27FC236}">
                <a16:creationId xmlns:a16="http://schemas.microsoft.com/office/drawing/2014/main" id="{95B60EF1-5D3B-B009-547D-3D23A9F447A3}"/>
              </a:ext>
            </a:extLst>
          </p:cNvPr>
          <p:cNvSpPr txBox="1">
            <a:spLocks/>
          </p:cNvSpPr>
          <p:nvPr/>
        </p:nvSpPr>
        <p:spPr>
          <a:xfrm>
            <a:off x="9733861" y="3255579"/>
            <a:ext cx="2198248" cy="66639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rPr>
              <a:t>12V to 5V converter</a:t>
            </a:r>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sp>
        <p:nvSpPr>
          <p:cNvPr id="16" name="Subtitle 2">
            <a:extLst>
              <a:ext uri="{FF2B5EF4-FFF2-40B4-BE49-F238E27FC236}">
                <a16:creationId xmlns:a16="http://schemas.microsoft.com/office/drawing/2014/main" id="{D81382B4-54BA-AB13-0540-E450CDA2203C}"/>
              </a:ext>
            </a:extLst>
          </p:cNvPr>
          <p:cNvSpPr txBox="1">
            <a:spLocks/>
          </p:cNvSpPr>
          <p:nvPr/>
        </p:nvSpPr>
        <p:spPr>
          <a:xfrm>
            <a:off x="905161" y="4135131"/>
            <a:ext cx="2198248" cy="56081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rPr>
              <a:t>Solar panel</a:t>
            </a:r>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sp>
        <p:nvSpPr>
          <p:cNvPr id="17" name="Subtitle 2">
            <a:extLst>
              <a:ext uri="{FF2B5EF4-FFF2-40B4-BE49-F238E27FC236}">
                <a16:creationId xmlns:a16="http://schemas.microsoft.com/office/drawing/2014/main" id="{4A56F34A-1CE4-7F42-9803-77E9F5CA3180}"/>
              </a:ext>
            </a:extLst>
          </p:cNvPr>
          <p:cNvSpPr txBox="1">
            <a:spLocks/>
          </p:cNvSpPr>
          <p:nvPr/>
        </p:nvSpPr>
        <p:spPr>
          <a:xfrm>
            <a:off x="481144" y="4653762"/>
            <a:ext cx="2198248" cy="56081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bg1"/>
                </a:solidFill>
              </a:rPr>
              <a:t>Solar charge</a:t>
            </a:r>
            <a:br>
              <a:rPr lang="en-GB" sz="2000" dirty="0">
                <a:solidFill>
                  <a:schemeClr val="bg1"/>
                </a:solidFill>
              </a:rPr>
            </a:br>
            <a:r>
              <a:rPr lang="en-GB" sz="2000" dirty="0">
                <a:solidFill>
                  <a:schemeClr val="bg1"/>
                </a:solidFill>
              </a:rPr>
              <a:t>controller</a:t>
            </a:r>
          </a:p>
          <a:p>
            <a:pPr marL="342900" indent="-342900">
              <a:buFont typeface="Arial" panose="020B0604020202020204" pitchFamily="34" charset="0"/>
              <a:buChar char="•"/>
            </a:pPr>
            <a:endParaRPr lang="en-GB" sz="2000" dirty="0">
              <a:solidFill>
                <a:schemeClr val="bg1"/>
              </a:solidFill>
            </a:endParaRPr>
          </a:p>
        </p:txBody>
      </p:sp>
      <p:pic>
        <p:nvPicPr>
          <p:cNvPr id="18" name="Picture 17">
            <a:extLst>
              <a:ext uri="{FF2B5EF4-FFF2-40B4-BE49-F238E27FC236}">
                <a16:creationId xmlns:a16="http://schemas.microsoft.com/office/drawing/2014/main" id="{88F8D5F8-5C1B-C00D-27A4-89813BC9798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03694" y="5612218"/>
            <a:ext cx="2068736" cy="869738"/>
          </a:xfrm>
          <a:prstGeom prst="rect">
            <a:avLst/>
          </a:prstGeom>
        </p:spPr>
      </p:pic>
      <p:sp>
        <p:nvSpPr>
          <p:cNvPr id="19" name="Subtitle 2">
            <a:extLst>
              <a:ext uri="{FF2B5EF4-FFF2-40B4-BE49-F238E27FC236}">
                <a16:creationId xmlns:a16="http://schemas.microsoft.com/office/drawing/2014/main" id="{993A9B1C-CAD1-15BF-0F41-7FCB79ED3505}"/>
              </a:ext>
            </a:extLst>
          </p:cNvPr>
          <p:cNvSpPr txBox="1">
            <a:spLocks/>
          </p:cNvSpPr>
          <p:nvPr/>
        </p:nvSpPr>
        <p:spPr>
          <a:xfrm>
            <a:off x="5062629" y="5232287"/>
            <a:ext cx="2198248" cy="5608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bg1"/>
                </a:solidFill>
              </a:rPr>
              <a:t>Ammeter</a:t>
            </a:r>
          </a:p>
          <a:p>
            <a:pPr marL="342900" indent="-342900">
              <a:buFont typeface="Arial" panose="020B0604020202020204" pitchFamily="34" charset="0"/>
              <a:buChar char="•"/>
            </a:pPr>
            <a:endParaRPr lang="en-GB" sz="2000" dirty="0">
              <a:solidFill>
                <a:schemeClr val="bg1"/>
              </a:solidFill>
            </a:endParaRPr>
          </a:p>
        </p:txBody>
      </p:sp>
    </p:spTree>
    <p:extLst>
      <p:ext uri="{BB962C8B-B14F-4D97-AF65-F5344CB8AC3E}">
        <p14:creationId xmlns:p14="http://schemas.microsoft.com/office/powerpoint/2010/main" val="9702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EB98A727-D12B-A95B-58B6-BCDCAD179B3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E8EE112-8DCD-ACE3-E067-FA6DD53D3055}"/>
              </a:ext>
            </a:extLst>
          </p:cNvPr>
          <p:cNvSpPr>
            <a:spLocks noGrp="1"/>
          </p:cNvSpPr>
          <p:nvPr>
            <p:ph type="subTitle" idx="1"/>
          </p:nvPr>
        </p:nvSpPr>
        <p:spPr>
          <a:xfrm>
            <a:off x="2890982" y="1071418"/>
            <a:ext cx="8959272" cy="2752437"/>
          </a:xfrm>
        </p:spPr>
        <p:txBody>
          <a:bodyPr/>
          <a:lstStyle/>
          <a:p>
            <a:pPr algn="l"/>
            <a:r>
              <a:rPr lang="en-GB" dirty="0">
                <a:solidFill>
                  <a:schemeClr val="bg1"/>
                </a:solidFill>
              </a:rPr>
              <a:t>A wide-angle webcam will be installed inside the enclosure so that any issues can be seen remotely.</a:t>
            </a:r>
          </a:p>
          <a:p>
            <a:pPr algn="l"/>
            <a:endParaRPr lang="en-GB" dirty="0">
              <a:solidFill>
                <a:schemeClr val="bg1"/>
              </a:solidFill>
            </a:endParaRPr>
          </a:p>
          <a:p>
            <a:pPr algn="l"/>
            <a:r>
              <a:rPr lang="en-GB" dirty="0">
                <a:solidFill>
                  <a:schemeClr val="bg1"/>
                </a:solidFill>
              </a:rPr>
              <a:t>Additionally, the camera can provide visual confirmation to the user of actions carried out by the user.  Also, sound can be played back.</a:t>
            </a:r>
            <a:br>
              <a:rPr lang="en-GB" dirty="0">
                <a:solidFill>
                  <a:schemeClr val="bg1"/>
                </a:solidFill>
              </a:rPr>
            </a:br>
            <a:br>
              <a:rPr lang="en-GB" dirty="0">
                <a:solidFill>
                  <a:schemeClr val="bg1"/>
                </a:solidFill>
              </a:rPr>
            </a:br>
            <a:r>
              <a:rPr lang="en-GB" dirty="0">
                <a:solidFill>
                  <a:schemeClr val="bg1"/>
                </a:solidFill>
              </a:rPr>
              <a:t>LEDs inside the enclosure can be lit to provide light for better seeing.</a:t>
            </a:r>
          </a:p>
        </p:txBody>
      </p:sp>
      <p:pic>
        <p:nvPicPr>
          <p:cNvPr id="4" name="Picture 6" descr="CMHASD">
            <a:extLst>
              <a:ext uri="{FF2B5EF4-FFF2-40B4-BE49-F238E27FC236}">
                <a16:creationId xmlns:a16="http://schemas.microsoft.com/office/drawing/2014/main" id="{F153E1C2-73AF-8896-5942-AC08B0D84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99DDBB84-1A4F-935D-12FA-5CC4E88C1E26}"/>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Webcam &amp; LEDs</a:t>
            </a:r>
          </a:p>
        </p:txBody>
      </p:sp>
      <p:pic>
        <p:nvPicPr>
          <p:cNvPr id="2" name="Picture 1">
            <a:extLst>
              <a:ext uri="{FF2B5EF4-FFF2-40B4-BE49-F238E27FC236}">
                <a16:creationId xmlns:a16="http://schemas.microsoft.com/office/drawing/2014/main" id="{9707CB6A-ED3E-4476-88C2-EA7DF0A04A83}"/>
              </a:ext>
            </a:extLst>
          </p:cNvPr>
          <p:cNvPicPr>
            <a:picLocks noChangeAspect="1"/>
          </p:cNvPicPr>
          <p:nvPr/>
        </p:nvPicPr>
        <p:blipFill>
          <a:blip r:embed="rId3"/>
          <a:stretch>
            <a:fillRect/>
          </a:stretch>
        </p:blipFill>
        <p:spPr>
          <a:xfrm>
            <a:off x="341745" y="1154520"/>
            <a:ext cx="2471809" cy="2274480"/>
          </a:xfrm>
          <a:prstGeom prst="rect">
            <a:avLst/>
          </a:prstGeom>
        </p:spPr>
      </p:pic>
    </p:spTree>
    <p:extLst>
      <p:ext uri="{BB962C8B-B14F-4D97-AF65-F5344CB8AC3E}">
        <p14:creationId xmlns:p14="http://schemas.microsoft.com/office/powerpoint/2010/main" val="375740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AA361414-8960-7D01-38CA-4653342E9D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A0B0CDF-995B-8561-5106-54CBD6E94B42}"/>
              </a:ext>
            </a:extLst>
          </p:cNvPr>
          <p:cNvSpPr>
            <a:spLocks noGrp="1"/>
          </p:cNvSpPr>
          <p:nvPr>
            <p:ph type="subTitle" idx="1"/>
          </p:nvPr>
        </p:nvSpPr>
        <p:spPr>
          <a:xfrm>
            <a:off x="2660073" y="1099127"/>
            <a:ext cx="9190181" cy="2357582"/>
          </a:xfrm>
        </p:spPr>
        <p:txBody>
          <a:bodyPr/>
          <a:lstStyle/>
          <a:p>
            <a:pPr algn="l"/>
            <a:r>
              <a:rPr lang="en-GB" dirty="0">
                <a:solidFill>
                  <a:schemeClr val="bg1"/>
                </a:solidFill>
              </a:rPr>
              <a:t>Two microswitches will let the Arduino determine the status of the enclosure lid, whether it is fully open, fully closed or somewhere in between.</a:t>
            </a:r>
            <a:br>
              <a:rPr lang="en-GB" dirty="0">
                <a:solidFill>
                  <a:schemeClr val="bg1"/>
                </a:solidFill>
              </a:rPr>
            </a:br>
            <a:br>
              <a:rPr lang="en-GB" dirty="0">
                <a:solidFill>
                  <a:schemeClr val="bg1"/>
                </a:solidFill>
              </a:rPr>
            </a:br>
            <a:r>
              <a:rPr lang="en-GB" dirty="0">
                <a:solidFill>
                  <a:schemeClr val="bg1"/>
                </a:solidFill>
              </a:rPr>
              <a:t>The Arduino will know when to cut the power to the motor when the lid has reached the end of its full travel.</a:t>
            </a:r>
          </a:p>
        </p:txBody>
      </p:sp>
      <p:pic>
        <p:nvPicPr>
          <p:cNvPr id="4" name="Picture 6" descr="CMHASD">
            <a:extLst>
              <a:ext uri="{FF2B5EF4-FFF2-40B4-BE49-F238E27FC236}">
                <a16:creationId xmlns:a16="http://schemas.microsoft.com/office/drawing/2014/main" id="{AD75CCFF-DA94-A559-3C37-72C795A76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FE782751-4CFA-04F1-D67E-067F5CF510C5}"/>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Switches</a:t>
            </a:r>
          </a:p>
        </p:txBody>
      </p:sp>
      <p:pic>
        <p:nvPicPr>
          <p:cNvPr id="2" name="Picture 1">
            <a:extLst>
              <a:ext uri="{FF2B5EF4-FFF2-40B4-BE49-F238E27FC236}">
                <a16:creationId xmlns:a16="http://schemas.microsoft.com/office/drawing/2014/main" id="{BC7A44DF-5769-E385-E082-AC09E1F094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746" y="1156673"/>
            <a:ext cx="2189018" cy="1496573"/>
          </a:xfrm>
          <a:prstGeom prst="rect">
            <a:avLst/>
          </a:prstGeom>
        </p:spPr>
      </p:pic>
      <p:pic>
        <p:nvPicPr>
          <p:cNvPr id="7" name="Picture 6">
            <a:extLst>
              <a:ext uri="{FF2B5EF4-FFF2-40B4-BE49-F238E27FC236}">
                <a16:creationId xmlns:a16="http://schemas.microsoft.com/office/drawing/2014/main" id="{0B402493-C935-A482-000C-E9EA8EF5AD24}"/>
              </a:ext>
            </a:extLst>
          </p:cNvPr>
          <p:cNvPicPr>
            <a:picLocks noChangeAspect="1"/>
          </p:cNvPicPr>
          <p:nvPr/>
        </p:nvPicPr>
        <p:blipFill>
          <a:blip r:embed="rId4"/>
          <a:stretch>
            <a:fillRect/>
          </a:stretch>
        </p:blipFill>
        <p:spPr>
          <a:xfrm>
            <a:off x="415636" y="3735996"/>
            <a:ext cx="1634836" cy="1613879"/>
          </a:xfrm>
          <a:prstGeom prst="rect">
            <a:avLst/>
          </a:prstGeom>
        </p:spPr>
      </p:pic>
      <p:sp>
        <p:nvSpPr>
          <p:cNvPr id="8" name="Subtitle 2">
            <a:extLst>
              <a:ext uri="{FF2B5EF4-FFF2-40B4-BE49-F238E27FC236}">
                <a16:creationId xmlns:a16="http://schemas.microsoft.com/office/drawing/2014/main" id="{5D7A6521-2F74-0639-BAC0-D0398AA6EEF2}"/>
              </a:ext>
            </a:extLst>
          </p:cNvPr>
          <p:cNvSpPr txBox="1">
            <a:spLocks/>
          </p:cNvSpPr>
          <p:nvPr/>
        </p:nvSpPr>
        <p:spPr>
          <a:xfrm>
            <a:off x="2586183" y="3673418"/>
            <a:ext cx="9190181" cy="1739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chemeClr val="bg1"/>
                </a:solidFill>
              </a:rPr>
              <a:t>A switch on the outside of the box will allow the host to open the lid and get access inside.</a:t>
            </a:r>
          </a:p>
          <a:p>
            <a:pPr algn="l"/>
            <a:r>
              <a:rPr lang="en-GB" dirty="0">
                <a:solidFill>
                  <a:schemeClr val="bg1"/>
                </a:solidFill>
              </a:rPr>
              <a:t>Pressing it will open it, again will stop it, and one more time will close it.</a:t>
            </a:r>
          </a:p>
        </p:txBody>
      </p:sp>
    </p:spTree>
    <p:extLst>
      <p:ext uri="{BB962C8B-B14F-4D97-AF65-F5344CB8AC3E}">
        <p14:creationId xmlns:p14="http://schemas.microsoft.com/office/powerpoint/2010/main" val="183111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77ECB68-7E26-8671-CD9D-9A057AE52CAE}"/>
            </a:ext>
          </a:extLst>
        </p:cNvPr>
        <p:cNvGrpSpPr/>
        <p:nvPr/>
      </p:nvGrpSpPr>
      <p:grpSpPr>
        <a:xfrm>
          <a:off x="0" y="0"/>
          <a:ext cx="0" cy="0"/>
          <a:chOff x="0" y="0"/>
          <a:chExt cx="0" cy="0"/>
        </a:xfrm>
      </p:grpSpPr>
      <p:pic>
        <p:nvPicPr>
          <p:cNvPr id="4" name="Picture 6" descr="CMHASD">
            <a:extLst>
              <a:ext uri="{FF2B5EF4-FFF2-40B4-BE49-F238E27FC236}">
                <a16:creationId xmlns:a16="http://schemas.microsoft.com/office/drawing/2014/main" id="{033A9BDD-5718-5055-AF9A-5D81FD2FC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83819AD1-5D9A-1EB7-A6D4-2EB24B5554A7}"/>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Hand Controller</a:t>
            </a:r>
          </a:p>
        </p:txBody>
      </p:sp>
      <p:pic>
        <p:nvPicPr>
          <p:cNvPr id="6" name="Picture 5">
            <a:extLst>
              <a:ext uri="{FF2B5EF4-FFF2-40B4-BE49-F238E27FC236}">
                <a16:creationId xmlns:a16="http://schemas.microsoft.com/office/drawing/2014/main" id="{3F6749AB-3537-1F9D-FAFE-86B9E05E6A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4945" y="3953163"/>
            <a:ext cx="2527861" cy="2397751"/>
          </a:xfrm>
          <a:prstGeom prst="rect">
            <a:avLst/>
          </a:prstGeom>
        </p:spPr>
      </p:pic>
      <p:pic>
        <p:nvPicPr>
          <p:cNvPr id="21" name="Picture 20">
            <a:extLst>
              <a:ext uri="{FF2B5EF4-FFF2-40B4-BE49-F238E27FC236}">
                <a16:creationId xmlns:a16="http://schemas.microsoft.com/office/drawing/2014/main" id="{0DBB7410-F24A-6689-E1E1-CC20BDDC1CB0}"/>
              </a:ext>
            </a:extLst>
          </p:cNvPr>
          <p:cNvPicPr>
            <a:picLocks noChangeAspect="1"/>
          </p:cNvPicPr>
          <p:nvPr/>
        </p:nvPicPr>
        <p:blipFill>
          <a:blip r:embed="rId4"/>
          <a:stretch>
            <a:fillRect/>
          </a:stretch>
        </p:blipFill>
        <p:spPr>
          <a:xfrm>
            <a:off x="469008" y="1071418"/>
            <a:ext cx="3019846" cy="2133898"/>
          </a:xfrm>
          <a:prstGeom prst="rect">
            <a:avLst/>
          </a:prstGeom>
        </p:spPr>
      </p:pic>
      <p:sp>
        <p:nvSpPr>
          <p:cNvPr id="22" name="Subtitle 2">
            <a:extLst>
              <a:ext uri="{FF2B5EF4-FFF2-40B4-BE49-F238E27FC236}">
                <a16:creationId xmlns:a16="http://schemas.microsoft.com/office/drawing/2014/main" id="{ADD38593-013D-21CB-2944-524878FD59B6}"/>
              </a:ext>
            </a:extLst>
          </p:cNvPr>
          <p:cNvSpPr>
            <a:spLocks noGrp="1"/>
          </p:cNvSpPr>
          <p:nvPr>
            <p:ph type="subTitle" idx="1"/>
          </p:nvPr>
        </p:nvSpPr>
        <p:spPr>
          <a:xfrm>
            <a:off x="3653062" y="1071418"/>
            <a:ext cx="8197191" cy="5440218"/>
          </a:xfrm>
        </p:spPr>
        <p:txBody>
          <a:bodyPr>
            <a:normAutofit/>
          </a:bodyPr>
          <a:lstStyle/>
          <a:p>
            <a:pPr algn="l"/>
            <a:r>
              <a:rPr lang="en-GB" dirty="0">
                <a:solidFill>
                  <a:schemeClr val="bg1"/>
                </a:solidFill>
              </a:rPr>
              <a:t>The hand controller box is connected to an outside weather-proofed socket via a coiled cable.</a:t>
            </a:r>
          </a:p>
          <a:p>
            <a:pPr algn="l"/>
            <a:r>
              <a:rPr lang="en-GB" dirty="0">
                <a:solidFill>
                  <a:schemeClr val="bg1"/>
                </a:solidFill>
              </a:rPr>
              <a:t>It is essential for the initial setting up (more later), and it allows the host to get useful information about the health of the observatory.</a:t>
            </a:r>
          </a:p>
        </p:txBody>
      </p:sp>
    </p:spTree>
    <p:extLst>
      <p:ext uri="{BB962C8B-B14F-4D97-AF65-F5344CB8AC3E}">
        <p14:creationId xmlns:p14="http://schemas.microsoft.com/office/powerpoint/2010/main" val="40529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Effect transition="in" filter="fade">
                                      <p:cBhvr>
                                        <p:cTn id="13" dur="500"/>
                                        <p:tgtEl>
                                          <p:spTgt spid="2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2A57639C-F1C6-2CDC-EDB0-11770D12D1A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E8A7154-09C1-BCA8-3C67-712E31E542F9}"/>
              </a:ext>
            </a:extLst>
          </p:cNvPr>
          <p:cNvSpPr>
            <a:spLocks noGrp="1"/>
          </p:cNvSpPr>
          <p:nvPr>
            <p:ph type="subTitle" idx="1"/>
          </p:nvPr>
        </p:nvSpPr>
        <p:spPr>
          <a:xfrm>
            <a:off x="8464743" y="858439"/>
            <a:ext cx="3465820" cy="5866173"/>
          </a:xfrm>
        </p:spPr>
        <p:txBody>
          <a:bodyPr/>
          <a:lstStyle/>
          <a:p>
            <a:pPr algn="l"/>
            <a:r>
              <a:rPr lang="en-GB" dirty="0">
                <a:solidFill>
                  <a:schemeClr val="bg1"/>
                </a:solidFill>
              </a:rPr>
              <a:t>A printed circuit board has been designed so that all the components to be controlled by the Arduino are easily connected.</a:t>
            </a:r>
          </a:p>
          <a:p>
            <a:pPr algn="l"/>
            <a:endParaRPr lang="en-GB" dirty="0">
              <a:solidFill>
                <a:schemeClr val="bg1"/>
              </a:solidFill>
            </a:endParaRPr>
          </a:p>
          <a:p>
            <a:pPr algn="l"/>
            <a:r>
              <a:rPr lang="en-GB" dirty="0">
                <a:solidFill>
                  <a:schemeClr val="bg1"/>
                </a:solidFill>
              </a:rPr>
              <a:t>It will ensure reliable operation and allow faulty components to be easily swapped out.</a:t>
            </a:r>
          </a:p>
        </p:txBody>
      </p:sp>
      <p:pic>
        <p:nvPicPr>
          <p:cNvPr id="4" name="Picture 6" descr="CMHASD">
            <a:extLst>
              <a:ext uri="{FF2B5EF4-FFF2-40B4-BE49-F238E27FC236}">
                <a16:creationId xmlns:a16="http://schemas.microsoft.com/office/drawing/2014/main" id="{43E4676F-9A60-D759-A6BB-5ABAE4724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48AA120D-5295-B222-8735-6203635A50A1}"/>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Arduino printed circuit board - schematic</a:t>
            </a:r>
          </a:p>
        </p:txBody>
      </p:sp>
      <p:pic>
        <p:nvPicPr>
          <p:cNvPr id="6" name="Picture 5">
            <a:extLst>
              <a:ext uri="{FF2B5EF4-FFF2-40B4-BE49-F238E27FC236}">
                <a16:creationId xmlns:a16="http://schemas.microsoft.com/office/drawing/2014/main" id="{C3F42C84-2CC7-670B-B03A-00FD1E9096D2}"/>
              </a:ext>
            </a:extLst>
          </p:cNvPr>
          <p:cNvPicPr>
            <a:picLocks noChangeAspect="1"/>
          </p:cNvPicPr>
          <p:nvPr/>
        </p:nvPicPr>
        <p:blipFill>
          <a:blip r:embed="rId3"/>
          <a:stretch>
            <a:fillRect/>
          </a:stretch>
        </p:blipFill>
        <p:spPr>
          <a:xfrm>
            <a:off x="385108" y="858440"/>
            <a:ext cx="7999326" cy="5866173"/>
          </a:xfrm>
          <a:prstGeom prst="rect">
            <a:avLst/>
          </a:prstGeom>
        </p:spPr>
      </p:pic>
    </p:spTree>
    <p:extLst>
      <p:ext uri="{BB962C8B-B14F-4D97-AF65-F5344CB8AC3E}">
        <p14:creationId xmlns:p14="http://schemas.microsoft.com/office/powerpoint/2010/main" val="401798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295AB5F6-E611-4DCA-6563-3F6DE3B5EE45}"/>
            </a:ext>
          </a:extLst>
        </p:cNvPr>
        <p:cNvGrpSpPr/>
        <p:nvPr/>
      </p:nvGrpSpPr>
      <p:grpSpPr>
        <a:xfrm>
          <a:off x="0" y="0"/>
          <a:ext cx="0" cy="0"/>
          <a:chOff x="0" y="0"/>
          <a:chExt cx="0" cy="0"/>
        </a:xfrm>
      </p:grpSpPr>
      <p:pic>
        <p:nvPicPr>
          <p:cNvPr id="4" name="Picture 6" descr="CMHASD">
            <a:extLst>
              <a:ext uri="{FF2B5EF4-FFF2-40B4-BE49-F238E27FC236}">
                <a16:creationId xmlns:a16="http://schemas.microsoft.com/office/drawing/2014/main" id="{A2891476-A3F0-09C2-714B-506795186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E5606E98-A9C3-3253-AFEC-96984885F2FD}"/>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Arduino printed circuit board (PCB)</a:t>
            </a:r>
          </a:p>
        </p:txBody>
      </p:sp>
      <p:sp>
        <p:nvSpPr>
          <p:cNvPr id="7" name="Subtitle 6">
            <a:extLst>
              <a:ext uri="{FF2B5EF4-FFF2-40B4-BE49-F238E27FC236}">
                <a16:creationId xmlns:a16="http://schemas.microsoft.com/office/drawing/2014/main" id="{C200C493-7B7F-7E3A-18F3-2D16604E186E}"/>
              </a:ext>
            </a:extLst>
          </p:cNvPr>
          <p:cNvSpPr>
            <a:spLocks noGrp="1"/>
          </p:cNvSpPr>
          <p:nvPr>
            <p:ph type="subTitle" idx="1"/>
          </p:nvPr>
        </p:nvSpPr>
        <p:spPr>
          <a:xfrm>
            <a:off x="8832272" y="1191491"/>
            <a:ext cx="3017982" cy="4066309"/>
          </a:xfrm>
        </p:spPr>
        <p:txBody>
          <a:bodyPr/>
          <a:lstStyle/>
          <a:p>
            <a:endParaRPr lang="en-GB" dirty="0"/>
          </a:p>
        </p:txBody>
      </p:sp>
      <p:pic>
        <p:nvPicPr>
          <p:cNvPr id="9" name="Picture 8">
            <a:extLst>
              <a:ext uri="{FF2B5EF4-FFF2-40B4-BE49-F238E27FC236}">
                <a16:creationId xmlns:a16="http://schemas.microsoft.com/office/drawing/2014/main" id="{B8F0D499-5D45-15D0-9B38-2B7E17C2C1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24018" y="738907"/>
            <a:ext cx="6008255" cy="6008255"/>
          </a:xfrm>
          <a:prstGeom prst="rect">
            <a:avLst/>
          </a:prstGeom>
        </p:spPr>
      </p:pic>
    </p:spTree>
    <p:extLst>
      <p:ext uri="{BB962C8B-B14F-4D97-AF65-F5344CB8AC3E}">
        <p14:creationId xmlns:p14="http://schemas.microsoft.com/office/powerpoint/2010/main" val="33551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664C3504-92E8-A368-67DF-DC717409009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5F2D305-7A90-6376-8A2C-FFD380C83874}"/>
              </a:ext>
            </a:extLst>
          </p:cNvPr>
          <p:cNvSpPr>
            <a:spLocks noGrp="1"/>
          </p:cNvSpPr>
          <p:nvPr>
            <p:ph type="subTitle" idx="1"/>
          </p:nvPr>
        </p:nvSpPr>
        <p:spPr>
          <a:xfrm>
            <a:off x="304799" y="1089706"/>
            <a:ext cx="11545455" cy="5440218"/>
          </a:xfrm>
        </p:spPr>
        <p:txBody>
          <a:bodyPr>
            <a:normAutofit fontScale="92500" lnSpcReduction="10000"/>
          </a:bodyPr>
          <a:lstStyle/>
          <a:p>
            <a:pPr algn="l"/>
            <a:r>
              <a:rPr lang="en-GB" dirty="0">
                <a:solidFill>
                  <a:schemeClr val="bg1"/>
                </a:solidFill>
              </a:rPr>
              <a:t>Remote observatories are expensive to set-up and run.</a:t>
            </a:r>
          </a:p>
          <a:p>
            <a:pPr algn="l"/>
            <a:endParaRPr lang="en-GB" dirty="0">
              <a:solidFill>
                <a:schemeClr val="bg1"/>
              </a:solidFill>
            </a:endParaRPr>
          </a:p>
          <a:p>
            <a:pPr algn="l"/>
            <a:r>
              <a:rPr lang="en-GB" dirty="0" err="1">
                <a:solidFill>
                  <a:schemeClr val="bg1"/>
                </a:solidFill>
              </a:rPr>
              <a:t>CrayStation</a:t>
            </a:r>
            <a:r>
              <a:rPr lang="en-GB" dirty="0">
                <a:solidFill>
                  <a:schemeClr val="bg1"/>
                </a:solidFill>
              </a:rPr>
              <a:t> is a remote micro-observatory with the following requirements:</a:t>
            </a:r>
          </a:p>
          <a:p>
            <a:pPr marL="342900" indent="-342900" algn="l">
              <a:buFont typeface="Arial" panose="020B0604020202020204" pitchFamily="34" charset="0"/>
              <a:buChar char="•"/>
            </a:pPr>
            <a:r>
              <a:rPr lang="en-GB" dirty="0">
                <a:solidFill>
                  <a:srgbClr val="FFFF00"/>
                </a:solidFill>
              </a:rPr>
              <a:t>Use of a smart telescope to easily point to, and image, night sky objects</a:t>
            </a:r>
          </a:p>
          <a:p>
            <a:pPr marL="342900" indent="-342900" algn="l">
              <a:buFont typeface="Arial" panose="020B0604020202020204" pitchFamily="34" charset="0"/>
              <a:buChar char="•"/>
            </a:pPr>
            <a:r>
              <a:rPr lang="en-GB" dirty="0">
                <a:solidFill>
                  <a:srgbClr val="FFFF00"/>
                </a:solidFill>
              </a:rPr>
              <a:t>Power independent</a:t>
            </a:r>
          </a:p>
          <a:p>
            <a:pPr marL="342900" indent="-342900" algn="l">
              <a:buFont typeface="Arial" panose="020B0604020202020204" pitchFamily="34" charset="0"/>
              <a:buChar char="•"/>
            </a:pPr>
            <a:r>
              <a:rPr lang="en-GB" dirty="0">
                <a:solidFill>
                  <a:srgbClr val="FFFF00"/>
                </a:solidFill>
              </a:rPr>
              <a:t>Easy to operate and download data files remotely</a:t>
            </a:r>
          </a:p>
          <a:p>
            <a:pPr marL="342900" indent="-342900" algn="l">
              <a:buFont typeface="Arial" panose="020B0604020202020204" pitchFamily="34" charset="0"/>
              <a:buChar char="•"/>
            </a:pPr>
            <a:r>
              <a:rPr lang="en-GB" dirty="0">
                <a:solidFill>
                  <a:srgbClr val="FFFF00"/>
                </a:solidFill>
              </a:rPr>
              <a:t>Simple and minimal interaction by the host</a:t>
            </a:r>
          </a:p>
          <a:p>
            <a:pPr marL="342900" indent="-342900" algn="l">
              <a:buFont typeface="Arial" panose="020B0604020202020204" pitchFamily="34" charset="0"/>
              <a:buChar char="•"/>
            </a:pPr>
            <a:r>
              <a:rPr lang="en-GB" dirty="0">
                <a:solidFill>
                  <a:srgbClr val="FFFF00"/>
                </a:solidFill>
              </a:rPr>
              <a:t>Can be used anywhere in the world with access to a WiFi connection to the internet</a:t>
            </a:r>
          </a:p>
          <a:p>
            <a:pPr marL="342900" indent="-342900" algn="l">
              <a:buFont typeface="Arial" panose="020B0604020202020204" pitchFamily="34" charset="0"/>
              <a:buChar char="•"/>
            </a:pPr>
            <a:r>
              <a:rPr lang="en-GB" dirty="0">
                <a:solidFill>
                  <a:srgbClr val="FFFF00"/>
                </a:solidFill>
              </a:rPr>
              <a:t>£1,000 budget</a:t>
            </a:r>
          </a:p>
          <a:p>
            <a:pPr marL="342900" indent="-342900" algn="l">
              <a:buFont typeface="Arial" panose="020B0604020202020204" pitchFamily="34" charset="0"/>
              <a:buChar char="•"/>
            </a:pPr>
            <a:r>
              <a:rPr lang="en-GB" dirty="0">
                <a:solidFill>
                  <a:srgbClr val="FFFF00"/>
                </a:solidFill>
              </a:rPr>
              <a:t>Minimal running costs</a:t>
            </a:r>
          </a:p>
          <a:p>
            <a:pPr marL="342900" indent="-342900" algn="l">
              <a:buFont typeface="Arial" panose="020B0604020202020204" pitchFamily="34" charset="0"/>
              <a:buChar char="•"/>
            </a:pPr>
            <a:r>
              <a:rPr lang="en-GB" dirty="0">
                <a:solidFill>
                  <a:srgbClr val="FFFF00"/>
                </a:solidFill>
              </a:rPr>
              <a:t>Available for use by all CMHASD members</a:t>
            </a:r>
            <a:br>
              <a:rPr lang="en-GB" dirty="0">
                <a:solidFill>
                  <a:srgbClr val="FFFF00"/>
                </a:solidFill>
              </a:rPr>
            </a:br>
            <a:endParaRPr lang="en-GB" dirty="0">
              <a:solidFill>
                <a:srgbClr val="FFFF00"/>
              </a:solidFill>
            </a:endParaRPr>
          </a:p>
          <a:p>
            <a:pPr algn="l"/>
            <a:r>
              <a:rPr lang="en-GB" dirty="0">
                <a:solidFill>
                  <a:schemeClr val="bg1"/>
                </a:solidFill>
              </a:rPr>
              <a:t>There seems to be no example of this on the Internet – this could be a Crayford first!</a:t>
            </a:r>
          </a:p>
          <a:p>
            <a:pPr algn="l"/>
            <a:r>
              <a:rPr lang="en-GB" dirty="0">
                <a:solidFill>
                  <a:schemeClr val="bg1"/>
                </a:solidFill>
              </a:rPr>
              <a:t>This concept could be used for all suitable smart telescopes.</a:t>
            </a:r>
          </a:p>
        </p:txBody>
      </p:sp>
      <p:pic>
        <p:nvPicPr>
          <p:cNvPr id="4" name="Picture 6" descr="CMHASD">
            <a:extLst>
              <a:ext uri="{FF2B5EF4-FFF2-40B4-BE49-F238E27FC236}">
                <a16:creationId xmlns:a16="http://schemas.microsoft.com/office/drawing/2014/main" id="{B01D4AC1-5C4A-B422-854E-565DE1827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7CC6990C-AC47-B663-0A33-8E0199C3BF82}"/>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What is </a:t>
            </a:r>
            <a:r>
              <a:rPr lang="en-GB" sz="3200" b="1" i="1" dirty="0" err="1">
                <a:solidFill>
                  <a:schemeClr val="bg1"/>
                </a:solidFill>
              </a:rPr>
              <a:t>CrayStation</a:t>
            </a:r>
            <a:r>
              <a:rPr lang="en-GB" sz="3200" b="1" i="1" dirty="0">
                <a:solidFill>
                  <a:schemeClr val="bg1"/>
                </a:solidFill>
              </a:rPr>
              <a:t>?</a:t>
            </a:r>
          </a:p>
        </p:txBody>
      </p:sp>
    </p:spTree>
    <p:extLst>
      <p:ext uri="{BB962C8B-B14F-4D97-AF65-F5344CB8AC3E}">
        <p14:creationId xmlns:p14="http://schemas.microsoft.com/office/powerpoint/2010/main" val="35213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48FC82A2-4C0C-62B6-ED62-2E830BE564BD}"/>
            </a:ext>
          </a:extLst>
        </p:cNvPr>
        <p:cNvGrpSpPr/>
        <p:nvPr/>
      </p:nvGrpSpPr>
      <p:grpSpPr>
        <a:xfrm>
          <a:off x="0" y="0"/>
          <a:ext cx="0" cy="0"/>
          <a:chOff x="0" y="0"/>
          <a:chExt cx="0" cy="0"/>
        </a:xfrm>
      </p:grpSpPr>
      <p:pic>
        <p:nvPicPr>
          <p:cNvPr id="4" name="Picture 6" descr="CMHASD">
            <a:extLst>
              <a:ext uri="{FF2B5EF4-FFF2-40B4-BE49-F238E27FC236}">
                <a16:creationId xmlns:a16="http://schemas.microsoft.com/office/drawing/2014/main" id="{4D4DB7D0-E2BF-DD5E-3DEF-54393A8E6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46C773AE-C490-F80B-8AD2-A5224E5F7387}"/>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Arduino PCB – component side</a:t>
            </a:r>
          </a:p>
        </p:txBody>
      </p:sp>
      <p:sp>
        <p:nvSpPr>
          <p:cNvPr id="7" name="Subtitle 6">
            <a:extLst>
              <a:ext uri="{FF2B5EF4-FFF2-40B4-BE49-F238E27FC236}">
                <a16:creationId xmlns:a16="http://schemas.microsoft.com/office/drawing/2014/main" id="{FB46D273-71AB-EC27-EA02-02B107D41A67}"/>
              </a:ext>
            </a:extLst>
          </p:cNvPr>
          <p:cNvSpPr>
            <a:spLocks noGrp="1"/>
          </p:cNvSpPr>
          <p:nvPr>
            <p:ph type="subTitle" idx="1"/>
          </p:nvPr>
        </p:nvSpPr>
        <p:spPr>
          <a:xfrm>
            <a:off x="8832272" y="1191491"/>
            <a:ext cx="3017982" cy="4066309"/>
          </a:xfrm>
        </p:spPr>
        <p:txBody>
          <a:bodyPr/>
          <a:lstStyle/>
          <a:p>
            <a:endParaRPr lang="en-GB" dirty="0"/>
          </a:p>
        </p:txBody>
      </p:sp>
      <p:pic>
        <p:nvPicPr>
          <p:cNvPr id="8" name="Picture 7">
            <a:extLst>
              <a:ext uri="{FF2B5EF4-FFF2-40B4-BE49-F238E27FC236}">
                <a16:creationId xmlns:a16="http://schemas.microsoft.com/office/drawing/2014/main" id="{EBE36668-90E7-7DB3-994F-851907E4381F}"/>
              </a:ext>
            </a:extLst>
          </p:cNvPr>
          <p:cNvPicPr>
            <a:picLocks noChangeAspect="1"/>
          </p:cNvPicPr>
          <p:nvPr/>
        </p:nvPicPr>
        <p:blipFill>
          <a:blip r:embed="rId3"/>
          <a:stretch>
            <a:fillRect/>
          </a:stretch>
        </p:blipFill>
        <p:spPr>
          <a:xfrm>
            <a:off x="2245183" y="755837"/>
            <a:ext cx="6852635" cy="5858625"/>
          </a:xfrm>
          <a:prstGeom prst="rect">
            <a:avLst/>
          </a:prstGeom>
        </p:spPr>
      </p:pic>
    </p:spTree>
    <p:extLst>
      <p:ext uri="{BB962C8B-B14F-4D97-AF65-F5344CB8AC3E}">
        <p14:creationId xmlns:p14="http://schemas.microsoft.com/office/powerpoint/2010/main" val="1195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8808585F-7AF2-C575-BD95-41C1430C390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2927931-C4BD-E5BD-D90C-453C90D61620}"/>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570DFAE4-1AFB-D376-2326-9270D4E18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3A39824E-B881-1652-24EE-2AD0C763015D}"/>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Arduino printed circuit board - underside</a:t>
            </a:r>
          </a:p>
        </p:txBody>
      </p:sp>
      <p:pic>
        <p:nvPicPr>
          <p:cNvPr id="8" name="Picture 7">
            <a:extLst>
              <a:ext uri="{FF2B5EF4-FFF2-40B4-BE49-F238E27FC236}">
                <a16:creationId xmlns:a16="http://schemas.microsoft.com/office/drawing/2014/main" id="{697EFD23-B633-CB4C-7105-4D06624B34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0666" y="875040"/>
            <a:ext cx="7850668" cy="5876742"/>
          </a:xfrm>
          <a:prstGeom prst="rect">
            <a:avLst/>
          </a:prstGeom>
        </p:spPr>
      </p:pic>
    </p:spTree>
    <p:extLst>
      <p:ext uri="{BB962C8B-B14F-4D97-AF65-F5344CB8AC3E}">
        <p14:creationId xmlns:p14="http://schemas.microsoft.com/office/powerpoint/2010/main" val="12789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9F6AB405-D36E-9C3E-5200-5CC9469024C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992406-78CC-C97A-BB28-938F76904751}"/>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D7E049A3-0123-0DC2-796F-BF78F5E99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5E68A15D-5B4E-E705-7597-A7B43944D607}"/>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Arduino PCB – with components</a:t>
            </a:r>
          </a:p>
        </p:txBody>
      </p:sp>
      <p:pic>
        <p:nvPicPr>
          <p:cNvPr id="6" name="Picture 5">
            <a:extLst>
              <a:ext uri="{FF2B5EF4-FFF2-40B4-BE49-F238E27FC236}">
                <a16:creationId xmlns:a16="http://schemas.microsoft.com/office/drawing/2014/main" id="{C48AD82E-B634-93B5-1791-7702B641FE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2546" y="857897"/>
            <a:ext cx="8623585" cy="5867261"/>
          </a:xfrm>
          <a:prstGeom prst="rect">
            <a:avLst/>
          </a:prstGeom>
        </p:spPr>
      </p:pic>
    </p:spTree>
    <p:extLst>
      <p:ext uri="{BB962C8B-B14F-4D97-AF65-F5344CB8AC3E}">
        <p14:creationId xmlns:p14="http://schemas.microsoft.com/office/powerpoint/2010/main" val="22887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ED0EED12-BDDE-85F7-0BD8-255B2B590C8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2FB5F1F-5837-21A3-0CE7-911669DAA849}"/>
              </a:ext>
            </a:extLst>
          </p:cNvPr>
          <p:cNvSpPr>
            <a:spLocks noGrp="1"/>
          </p:cNvSpPr>
          <p:nvPr>
            <p:ph type="subTitle" idx="1"/>
          </p:nvPr>
        </p:nvSpPr>
        <p:spPr>
          <a:xfrm>
            <a:off x="304799" y="1071418"/>
            <a:ext cx="11545455" cy="5440218"/>
          </a:xfrm>
        </p:spPr>
        <p:txBody>
          <a:bodyPr/>
          <a:lstStyle/>
          <a:p>
            <a:pPr algn="l"/>
            <a:r>
              <a:rPr lang="en-GB" dirty="0">
                <a:solidFill>
                  <a:schemeClr val="bg1"/>
                </a:solidFill>
              </a:rPr>
              <a:t>The enclosure is the most important aspect of the project.  It has to:</a:t>
            </a:r>
          </a:p>
          <a:p>
            <a:pPr marL="342900" indent="-342900" algn="l">
              <a:buFont typeface="Arial" panose="020B0604020202020204" pitchFamily="34" charset="0"/>
              <a:buChar char="•"/>
            </a:pPr>
            <a:r>
              <a:rPr lang="en-GB" dirty="0">
                <a:solidFill>
                  <a:srgbClr val="FFFF00"/>
                </a:solidFill>
              </a:rPr>
              <a:t>be securely fixed</a:t>
            </a:r>
          </a:p>
          <a:p>
            <a:pPr marL="342900" indent="-342900" algn="l">
              <a:buFont typeface="Arial" panose="020B0604020202020204" pitchFamily="34" charset="0"/>
              <a:buChar char="•"/>
            </a:pPr>
            <a:r>
              <a:rPr lang="en-GB" dirty="0">
                <a:solidFill>
                  <a:srgbClr val="FFFF00"/>
                </a:solidFill>
              </a:rPr>
              <a:t>be easy to assemble</a:t>
            </a:r>
          </a:p>
          <a:p>
            <a:pPr marL="342900" indent="-342900" algn="l">
              <a:buFont typeface="Arial" panose="020B0604020202020204" pitchFamily="34" charset="0"/>
              <a:buChar char="•"/>
            </a:pPr>
            <a:r>
              <a:rPr lang="en-GB" dirty="0">
                <a:solidFill>
                  <a:srgbClr val="FFFF00"/>
                </a:solidFill>
              </a:rPr>
              <a:t>be weatherproof and provide protection to its contents</a:t>
            </a:r>
          </a:p>
          <a:p>
            <a:pPr marL="342900" indent="-342900" algn="l">
              <a:buFont typeface="Arial" panose="020B0604020202020204" pitchFamily="34" charset="0"/>
              <a:buChar char="•"/>
            </a:pPr>
            <a:r>
              <a:rPr lang="en-GB" dirty="0">
                <a:solidFill>
                  <a:srgbClr val="FFFF00"/>
                </a:solidFill>
              </a:rPr>
              <a:t>open and close reliably, even if the Seestar is not parked</a:t>
            </a:r>
          </a:p>
          <a:p>
            <a:pPr marL="342900" indent="-342900" algn="l">
              <a:buFont typeface="Arial" panose="020B0604020202020204" pitchFamily="34" charset="0"/>
              <a:buChar char="•"/>
            </a:pPr>
            <a:r>
              <a:rPr lang="en-GB" dirty="0">
                <a:solidFill>
                  <a:srgbClr val="FFFF00"/>
                </a:solidFill>
              </a:rPr>
              <a:t>provide host easy access to its contents</a:t>
            </a:r>
          </a:p>
          <a:p>
            <a:pPr algn="l"/>
            <a:endParaRPr lang="en-GB" dirty="0">
              <a:solidFill>
                <a:schemeClr val="bg1"/>
              </a:solidFill>
            </a:endParaRPr>
          </a:p>
          <a:p>
            <a:pPr algn="l"/>
            <a:r>
              <a:rPr lang="en-GB" dirty="0">
                <a:solidFill>
                  <a:schemeClr val="bg1"/>
                </a:solidFill>
              </a:rPr>
              <a:t>Its size will be about the same a box of five reams of A4 paper.</a:t>
            </a:r>
          </a:p>
          <a:p>
            <a:pPr algn="l"/>
            <a:r>
              <a:rPr lang="en-GB" dirty="0">
                <a:solidFill>
                  <a:schemeClr val="bg1"/>
                </a:solidFill>
              </a:rPr>
              <a:t>However, it will be determined by the size of the of the solar panel</a:t>
            </a:r>
            <a:br>
              <a:rPr lang="en-GB" dirty="0">
                <a:solidFill>
                  <a:schemeClr val="bg1"/>
                </a:solidFill>
              </a:rPr>
            </a:br>
            <a:r>
              <a:rPr lang="en-GB" dirty="0">
                <a:solidFill>
                  <a:schemeClr val="bg1"/>
                </a:solidFill>
              </a:rPr>
              <a:t>on the lid.</a:t>
            </a:r>
          </a:p>
          <a:p>
            <a:pPr algn="l"/>
            <a:endParaRPr lang="en-GB" dirty="0">
              <a:solidFill>
                <a:schemeClr val="bg1"/>
              </a:solidFill>
            </a:endParaRPr>
          </a:p>
        </p:txBody>
      </p:sp>
      <p:pic>
        <p:nvPicPr>
          <p:cNvPr id="4" name="Picture 6" descr="CMHASD">
            <a:extLst>
              <a:ext uri="{FF2B5EF4-FFF2-40B4-BE49-F238E27FC236}">
                <a16:creationId xmlns:a16="http://schemas.microsoft.com/office/drawing/2014/main" id="{05AF0183-683F-E4A9-463B-A826C7D98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EB633234-B650-7FEB-D2DE-BC7C079A6E22}"/>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pic>
        <p:nvPicPr>
          <p:cNvPr id="6" name="Picture 5">
            <a:extLst>
              <a:ext uri="{FF2B5EF4-FFF2-40B4-BE49-F238E27FC236}">
                <a16:creationId xmlns:a16="http://schemas.microsoft.com/office/drawing/2014/main" id="{07434F31-BF98-A480-FCE0-E85C012945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6062" y="3026166"/>
            <a:ext cx="2263082" cy="2076821"/>
          </a:xfrm>
          <a:prstGeom prst="rect">
            <a:avLst/>
          </a:prstGeom>
        </p:spPr>
      </p:pic>
    </p:spTree>
    <p:extLst>
      <p:ext uri="{BB962C8B-B14F-4D97-AF65-F5344CB8AC3E}">
        <p14:creationId xmlns:p14="http://schemas.microsoft.com/office/powerpoint/2010/main" val="40688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065C252-CB5A-6FEF-4C1A-FC24DCB989D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8742AC-4A9B-D089-CCA4-202C5E39E271}"/>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A87C2DF9-B151-8D10-335B-BFB3F0688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F5CBFE34-EB45-8A12-C191-D179C751861A}"/>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pic>
        <p:nvPicPr>
          <p:cNvPr id="12" name="Picture 11">
            <a:extLst>
              <a:ext uri="{FF2B5EF4-FFF2-40B4-BE49-F238E27FC236}">
                <a16:creationId xmlns:a16="http://schemas.microsoft.com/office/drawing/2014/main" id="{84DFF125-9635-C4EC-C6B5-7127DCB6CFC8}"/>
              </a:ext>
            </a:extLst>
          </p:cNvPr>
          <p:cNvPicPr>
            <a:picLocks noChangeAspect="1"/>
          </p:cNvPicPr>
          <p:nvPr/>
        </p:nvPicPr>
        <p:blipFill>
          <a:blip r:embed="rId3"/>
          <a:stretch>
            <a:fillRect/>
          </a:stretch>
        </p:blipFill>
        <p:spPr>
          <a:xfrm>
            <a:off x="2285468" y="898665"/>
            <a:ext cx="7621064" cy="571579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72E791BC-BAC8-74C7-3753-3D8D10356F94}"/>
                  </a:ext>
                </a:extLst>
              </p14:cNvPr>
              <p14:cNvContentPartPr/>
              <p14:nvPr/>
            </p14:nvContentPartPr>
            <p14:xfrm>
              <a:off x="5863925" y="4210060"/>
              <a:ext cx="360" cy="360"/>
            </p14:xfrm>
          </p:contentPart>
        </mc:Choice>
        <mc:Fallback xmlns="">
          <p:pic>
            <p:nvPicPr>
              <p:cNvPr id="13" name="Ink 12">
                <a:extLst>
                  <a:ext uri="{FF2B5EF4-FFF2-40B4-BE49-F238E27FC236}">
                    <a16:creationId xmlns:a16="http://schemas.microsoft.com/office/drawing/2014/main" id="{72E791BC-BAC8-74C7-3753-3D8D10356F94}"/>
                  </a:ext>
                </a:extLst>
              </p:cNvPr>
              <p:cNvPicPr/>
              <p:nvPr/>
            </p:nvPicPr>
            <p:blipFill>
              <a:blip r:embed="rId5"/>
              <a:stretch>
                <a:fillRect/>
              </a:stretch>
            </p:blipFill>
            <p:spPr>
              <a:xfrm>
                <a:off x="5855285" y="4201060"/>
                <a:ext cx="18000" cy="18000"/>
              </a:xfrm>
              <a:prstGeom prst="rect">
                <a:avLst/>
              </a:prstGeom>
            </p:spPr>
          </p:pic>
        </mc:Fallback>
      </mc:AlternateContent>
      <p:sp>
        <p:nvSpPr>
          <p:cNvPr id="14" name="TextBox 13">
            <a:extLst>
              <a:ext uri="{FF2B5EF4-FFF2-40B4-BE49-F238E27FC236}">
                <a16:creationId xmlns:a16="http://schemas.microsoft.com/office/drawing/2014/main" id="{4CD5D4A5-4125-9EA7-6334-F6BFD4911C2E}"/>
              </a:ext>
            </a:extLst>
          </p:cNvPr>
          <p:cNvSpPr txBox="1"/>
          <p:nvPr/>
        </p:nvSpPr>
        <p:spPr>
          <a:xfrm>
            <a:off x="5532120" y="6044058"/>
            <a:ext cx="882293" cy="369332"/>
          </a:xfrm>
          <a:prstGeom prst="rect">
            <a:avLst/>
          </a:prstGeom>
          <a:noFill/>
        </p:spPr>
        <p:txBody>
          <a:bodyPr wrap="none" rtlCol="0">
            <a:spAutoFit/>
          </a:bodyPr>
          <a:lstStyle/>
          <a:p>
            <a:r>
              <a:rPr lang="en-GB" dirty="0">
                <a:solidFill>
                  <a:srgbClr val="92D050"/>
                </a:solidFill>
              </a:rPr>
              <a:t>Surface</a:t>
            </a:r>
          </a:p>
        </p:txBody>
      </p:sp>
      <p:sp>
        <p:nvSpPr>
          <p:cNvPr id="17" name="TextBox 16">
            <a:extLst>
              <a:ext uri="{FF2B5EF4-FFF2-40B4-BE49-F238E27FC236}">
                <a16:creationId xmlns:a16="http://schemas.microsoft.com/office/drawing/2014/main" id="{021DDD7B-200D-BFE8-1220-5C8A2FC41B7D}"/>
              </a:ext>
            </a:extLst>
          </p:cNvPr>
          <p:cNvSpPr txBox="1"/>
          <p:nvPr/>
        </p:nvSpPr>
        <p:spPr>
          <a:xfrm>
            <a:off x="5821689" y="4750471"/>
            <a:ext cx="781111" cy="646331"/>
          </a:xfrm>
          <a:prstGeom prst="rect">
            <a:avLst/>
          </a:prstGeom>
          <a:noFill/>
        </p:spPr>
        <p:txBody>
          <a:bodyPr wrap="none" rtlCol="0">
            <a:spAutoFit/>
          </a:bodyPr>
          <a:lstStyle/>
          <a:p>
            <a:r>
              <a:rPr lang="en-GB" dirty="0">
                <a:solidFill>
                  <a:schemeClr val="bg1">
                    <a:lumMod val="85000"/>
                  </a:schemeClr>
                </a:solidFill>
              </a:rPr>
              <a:t>Tripod</a:t>
            </a:r>
          </a:p>
          <a:p>
            <a:r>
              <a:rPr lang="en-GB" dirty="0">
                <a:solidFill>
                  <a:schemeClr val="bg1">
                    <a:lumMod val="85000"/>
                  </a:schemeClr>
                </a:solidFill>
              </a:rPr>
              <a:t>screw</a:t>
            </a:r>
          </a:p>
        </p:txBody>
      </p:sp>
      <p:sp>
        <p:nvSpPr>
          <p:cNvPr id="19" name="TextBox 18">
            <a:extLst>
              <a:ext uri="{FF2B5EF4-FFF2-40B4-BE49-F238E27FC236}">
                <a16:creationId xmlns:a16="http://schemas.microsoft.com/office/drawing/2014/main" id="{D66E91B5-49CC-A630-13D1-957B334476DE}"/>
              </a:ext>
            </a:extLst>
          </p:cNvPr>
          <p:cNvSpPr txBox="1"/>
          <p:nvPr/>
        </p:nvSpPr>
        <p:spPr>
          <a:xfrm>
            <a:off x="7627808" y="4576636"/>
            <a:ext cx="726481" cy="646331"/>
          </a:xfrm>
          <a:prstGeom prst="rect">
            <a:avLst/>
          </a:prstGeom>
          <a:noFill/>
        </p:spPr>
        <p:txBody>
          <a:bodyPr wrap="none" rtlCol="0">
            <a:spAutoFit/>
          </a:bodyPr>
          <a:lstStyle/>
          <a:p>
            <a:r>
              <a:rPr lang="en-GB" dirty="0">
                <a:solidFill>
                  <a:srgbClr val="FF00FF"/>
                </a:solidFill>
              </a:rPr>
              <a:t>Fixing</a:t>
            </a:r>
          </a:p>
          <a:p>
            <a:r>
              <a:rPr lang="en-GB" dirty="0">
                <a:solidFill>
                  <a:srgbClr val="FF00FF"/>
                </a:solidFill>
              </a:rPr>
              <a:t>edge</a:t>
            </a:r>
          </a:p>
        </p:txBody>
      </p:sp>
      <p:sp>
        <p:nvSpPr>
          <p:cNvPr id="20" name="TextBox 19">
            <a:extLst>
              <a:ext uri="{FF2B5EF4-FFF2-40B4-BE49-F238E27FC236}">
                <a16:creationId xmlns:a16="http://schemas.microsoft.com/office/drawing/2014/main" id="{582B10FB-E625-716B-71A5-5218336B3E30}"/>
              </a:ext>
            </a:extLst>
          </p:cNvPr>
          <p:cNvSpPr txBox="1"/>
          <p:nvPr/>
        </p:nvSpPr>
        <p:spPr>
          <a:xfrm>
            <a:off x="2916250" y="5209577"/>
            <a:ext cx="726481" cy="646331"/>
          </a:xfrm>
          <a:prstGeom prst="rect">
            <a:avLst/>
          </a:prstGeom>
          <a:noFill/>
        </p:spPr>
        <p:txBody>
          <a:bodyPr wrap="none" rtlCol="0">
            <a:spAutoFit/>
          </a:bodyPr>
          <a:lstStyle/>
          <a:p>
            <a:r>
              <a:rPr lang="en-GB" dirty="0">
                <a:solidFill>
                  <a:srgbClr val="FFC000"/>
                </a:solidFill>
              </a:rPr>
              <a:t>Fixing</a:t>
            </a:r>
          </a:p>
          <a:p>
            <a:r>
              <a:rPr lang="en-GB" dirty="0">
                <a:solidFill>
                  <a:srgbClr val="FFC000"/>
                </a:solidFill>
              </a:rPr>
              <a:t>bolt</a:t>
            </a:r>
          </a:p>
        </p:txBody>
      </p:sp>
      <p:sp>
        <p:nvSpPr>
          <p:cNvPr id="21" name="TextBox 20">
            <a:extLst>
              <a:ext uri="{FF2B5EF4-FFF2-40B4-BE49-F238E27FC236}">
                <a16:creationId xmlns:a16="http://schemas.microsoft.com/office/drawing/2014/main" id="{47E6666F-5F00-6FEE-B8B1-B7CF9DF1EE7B}"/>
              </a:ext>
            </a:extLst>
          </p:cNvPr>
          <p:cNvSpPr txBox="1"/>
          <p:nvPr/>
        </p:nvSpPr>
        <p:spPr>
          <a:xfrm>
            <a:off x="3731988" y="4576636"/>
            <a:ext cx="726481" cy="646331"/>
          </a:xfrm>
          <a:prstGeom prst="rect">
            <a:avLst/>
          </a:prstGeom>
          <a:noFill/>
        </p:spPr>
        <p:txBody>
          <a:bodyPr wrap="none" rtlCol="0">
            <a:spAutoFit/>
          </a:bodyPr>
          <a:lstStyle/>
          <a:p>
            <a:r>
              <a:rPr lang="en-GB" dirty="0">
                <a:solidFill>
                  <a:srgbClr val="FF00FF"/>
                </a:solidFill>
              </a:rPr>
              <a:t>Fixing</a:t>
            </a:r>
          </a:p>
          <a:p>
            <a:r>
              <a:rPr lang="en-GB" dirty="0">
                <a:solidFill>
                  <a:srgbClr val="FF00FF"/>
                </a:solidFill>
              </a:rPr>
              <a:t>edge</a:t>
            </a:r>
          </a:p>
        </p:txBody>
      </p:sp>
      <p:sp>
        <p:nvSpPr>
          <p:cNvPr id="22" name="TextBox 21">
            <a:extLst>
              <a:ext uri="{FF2B5EF4-FFF2-40B4-BE49-F238E27FC236}">
                <a16:creationId xmlns:a16="http://schemas.microsoft.com/office/drawing/2014/main" id="{917BC226-33F5-C5A5-6F34-CC915EC3D41B}"/>
              </a:ext>
            </a:extLst>
          </p:cNvPr>
          <p:cNvSpPr txBox="1"/>
          <p:nvPr/>
        </p:nvSpPr>
        <p:spPr>
          <a:xfrm>
            <a:off x="4372091" y="5085684"/>
            <a:ext cx="1210588" cy="646331"/>
          </a:xfrm>
          <a:prstGeom prst="rect">
            <a:avLst/>
          </a:prstGeom>
          <a:noFill/>
        </p:spPr>
        <p:txBody>
          <a:bodyPr wrap="none" rtlCol="0">
            <a:spAutoFit/>
          </a:bodyPr>
          <a:lstStyle/>
          <a:p>
            <a:r>
              <a:rPr lang="en-GB" dirty="0">
                <a:solidFill>
                  <a:schemeClr val="bg1">
                    <a:lumMod val="65000"/>
                  </a:schemeClr>
                </a:solidFill>
              </a:rPr>
              <a:t>Aluminium</a:t>
            </a:r>
          </a:p>
          <a:p>
            <a:r>
              <a:rPr lang="en-GB" dirty="0">
                <a:solidFill>
                  <a:schemeClr val="bg1">
                    <a:lumMod val="65000"/>
                  </a:schemeClr>
                </a:solidFill>
              </a:rPr>
              <a:t>sheet base</a:t>
            </a:r>
          </a:p>
        </p:txBody>
      </p:sp>
      <p:sp>
        <p:nvSpPr>
          <p:cNvPr id="23" name="TextBox 22">
            <a:extLst>
              <a:ext uri="{FF2B5EF4-FFF2-40B4-BE49-F238E27FC236}">
                <a16:creationId xmlns:a16="http://schemas.microsoft.com/office/drawing/2014/main" id="{43C89E95-49DF-8A0E-6EE2-AA40C56096FA}"/>
              </a:ext>
            </a:extLst>
          </p:cNvPr>
          <p:cNvSpPr txBox="1"/>
          <p:nvPr/>
        </p:nvSpPr>
        <p:spPr>
          <a:xfrm>
            <a:off x="8529055" y="5209577"/>
            <a:ext cx="726481" cy="646331"/>
          </a:xfrm>
          <a:prstGeom prst="rect">
            <a:avLst/>
          </a:prstGeom>
          <a:noFill/>
        </p:spPr>
        <p:txBody>
          <a:bodyPr wrap="none" rtlCol="0">
            <a:spAutoFit/>
          </a:bodyPr>
          <a:lstStyle/>
          <a:p>
            <a:r>
              <a:rPr lang="en-GB" dirty="0">
                <a:solidFill>
                  <a:srgbClr val="FFC000"/>
                </a:solidFill>
              </a:rPr>
              <a:t>Fixing</a:t>
            </a:r>
          </a:p>
          <a:p>
            <a:r>
              <a:rPr lang="en-GB" dirty="0">
                <a:solidFill>
                  <a:srgbClr val="FFC000"/>
                </a:solidFill>
              </a:rPr>
              <a:t>bolt</a:t>
            </a:r>
          </a:p>
        </p:txBody>
      </p:sp>
      <p:sp>
        <p:nvSpPr>
          <p:cNvPr id="25" name="TextBox 24">
            <a:extLst>
              <a:ext uri="{FF2B5EF4-FFF2-40B4-BE49-F238E27FC236}">
                <a16:creationId xmlns:a16="http://schemas.microsoft.com/office/drawing/2014/main" id="{CF94B5BF-CCC3-26F4-B753-E7C8DECC8270}"/>
              </a:ext>
            </a:extLst>
          </p:cNvPr>
          <p:cNvSpPr txBox="1"/>
          <p:nvPr/>
        </p:nvSpPr>
        <p:spPr>
          <a:xfrm>
            <a:off x="10086975" y="5713"/>
            <a:ext cx="2105025" cy="461665"/>
          </a:xfrm>
          <a:prstGeom prst="rect">
            <a:avLst/>
          </a:prstGeom>
          <a:noFill/>
        </p:spPr>
        <p:txBody>
          <a:bodyPr wrap="square" rtlCol="0">
            <a:spAutoFit/>
          </a:bodyPr>
          <a:lstStyle/>
          <a:p>
            <a:r>
              <a:rPr lang="en-GB" sz="2400" dirty="0">
                <a:solidFill>
                  <a:schemeClr val="bg1"/>
                </a:solidFill>
              </a:rPr>
              <a:t>NOT TO SCALE!</a:t>
            </a:r>
          </a:p>
        </p:txBody>
      </p:sp>
    </p:spTree>
    <p:extLst>
      <p:ext uri="{BB962C8B-B14F-4D97-AF65-F5344CB8AC3E}">
        <p14:creationId xmlns:p14="http://schemas.microsoft.com/office/powerpoint/2010/main" val="3660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0" grpId="0"/>
      <p:bldP spid="21" grpId="0"/>
      <p:bldP spid="22" grpId="0"/>
      <p:bldP spid="2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4E4046FC-5016-862F-77A5-0CE8512B10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15BA1BA-9843-28B0-7179-A8E9F21CF94A}"/>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C8E1EBDF-77E7-B607-FFA8-FA5302735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846B2A10-8AC1-6D28-75CD-B0363FDE4155}"/>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pic>
        <p:nvPicPr>
          <p:cNvPr id="12" name="Picture 11">
            <a:extLst>
              <a:ext uri="{FF2B5EF4-FFF2-40B4-BE49-F238E27FC236}">
                <a16:creationId xmlns:a16="http://schemas.microsoft.com/office/drawing/2014/main" id="{B8A0F0D8-C5FC-B58C-76BF-79AA0207CF76}"/>
              </a:ext>
            </a:extLst>
          </p:cNvPr>
          <p:cNvPicPr>
            <a:picLocks noChangeAspect="1"/>
          </p:cNvPicPr>
          <p:nvPr/>
        </p:nvPicPr>
        <p:blipFill>
          <a:blip r:embed="rId3"/>
          <a:stretch>
            <a:fillRect/>
          </a:stretch>
        </p:blipFill>
        <p:spPr>
          <a:xfrm>
            <a:off x="2285468" y="898665"/>
            <a:ext cx="7621064" cy="571579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BF05DAC9-5B69-6A28-BEB4-C5D748EEC644}"/>
                  </a:ext>
                </a:extLst>
              </p14:cNvPr>
              <p14:cNvContentPartPr/>
              <p14:nvPr/>
            </p14:nvContentPartPr>
            <p14:xfrm>
              <a:off x="5863925" y="4210060"/>
              <a:ext cx="360" cy="360"/>
            </p14:xfrm>
          </p:contentPart>
        </mc:Choice>
        <mc:Fallback xmlns="">
          <p:pic>
            <p:nvPicPr>
              <p:cNvPr id="13" name="Ink 12">
                <a:extLst>
                  <a:ext uri="{FF2B5EF4-FFF2-40B4-BE49-F238E27FC236}">
                    <a16:creationId xmlns:a16="http://schemas.microsoft.com/office/drawing/2014/main" id="{BF05DAC9-5B69-6A28-BEB4-C5D748EEC644}"/>
                  </a:ext>
                </a:extLst>
              </p:cNvPr>
              <p:cNvPicPr/>
              <p:nvPr/>
            </p:nvPicPr>
            <p:blipFill>
              <a:blip r:embed="rId5"/>
              <a:stretch>
                <a:fillRect/>
              </a:stretch>
            </p:blipFill>
            <p:spPr>
              <a:xfrm>
                <a:off x="5854925" y="4201060"/>
                <a:ext cx="18000" cy="18000"/>
              </a:xfrm>
              <a:prstGeom prst="rect">
                <a:avLst/>
              </a:prstGeom>
            </p:spPr>
          </p:pic>
        </mc:Fallback>
      </mc:AlternateContent>
      <p:pic>
        <p:nvPicPr>
          <p:cNvPr id="2" name="Picture 1">
            <a:extLst>
              <a:ext uri="{FF2B5EF4-FFF2-40B4-BE49-F238E27FC236}">
                <a16:creationId xmlns:a16="http://schemas.microsoft.com/office/drawing/2014/main" id="{AAD5287E-8561-D18C-EF78-F4B2075AA1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06826" y="5033629"/>
            <a:ext cx="1005880" cy="607099"/>
          </a:xfrm>
          <a:prstGeom prst="rect">
            <a:avLst/>
          </a:prstGeom>
        </p:spPr>
      </p:pic>
      <p:sp>
        <p:nvSpPr>
          <p:cNvPr id="7" name="TextBox 6">
            <a:extLst>
              <a:ext uri="{FF2B5EF4-FFF2-40B4-BE49-F238E27FC236}">
                <a16:creationId xmlns:a16="http://schemas.microsoft.com/office/drawing/2014/main" id="{D085AB86-20C0-601C-23CA-AA4F4923AE19}"/>
              </a:ext>
            </a:extLst>
          </p:cNvPr>
          <p:cNvSpPr txBox="1"/>
          <p:nvPr/>
        </p:nvSpPr>
        <p:spPr>
          <a:xfrm>
            <a:off x="5581133" y="4561470"/>
            <a:ext cx="915443" cy="369332"/>
          </a:xfrm>
          <a:prstGeom prst="rect">
            <a:avLst/>
          </a:prstGeom>
          <a:noFill/>
        </p:spPr>
        <p:txBody>
          <a:bodyPr wrap="none" rtlCol="0">
            <a:spAutoFit/>
          </a:bodyPr>
          <a:lstStyle/>
          <a:p>
            <a:r>
              <a:rPr lang="en-GB" dirty="0">
                <a:solidFill>
                  <a:srgbClr val="FF0000"/>
                </a:solidFill>
              </a:rPr>
              <a:t>Leveller</a:t>
            </a:r>
          </a:p>
        </p:txBody>
      </p:sp>
      <p:pic>
        <p:nvPicPr>
          <p:cNvPr id="8" name="Picture 7">
            <a:extLst>
              <a:ext uri="{FF2B5EF4-FFF2-40B4-BE49-F238E27FC236}">
                <a16:creationId xmlns:a16="http://schemas.microsoft.com/office/drawing/2014/main" id="{4805E6AC-823B-90EC-4371-3F103EB59B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41557" y="1522155"/>
            <a:ext cx="2485846" cy="1906845"/>
          </a:xfrm>
          <a:prstGeom prst="rect">
            <a:avLst/>
          </a:prstGeom>
        </p:spPr>
      </p:pic>
    </p:spTree>
    <p:extLst>
      <p:ext uri="{BB962C8B-B14F-4D97-AF65-F5344CB8AC3E}">
        <p14:creationId xmlns:p14="http://schemas.microsoft.com/office/powerpoint/2010/main" val="139843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169A454C-46A7-70AC-9F32-2FD966D06A2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BBC6D75-899E-AAD0-40E3-2A10437A5CC2}"/>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64EB9AEC-60EC-5E40-EA51-2BF1D22A7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1C94DB2F-51FC-7173-FC6D-6EA9A9291EE3}"/>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pic>
        <p:nvPicPr>
          <p:cNvPr id="12" name="Picture 11">
            <a:extLst>
              <a:ext uri="{FF2B5EF4-FFF2-40B4-BE49-F238E27FC236}">
                <a16:creationId xmlns:a16="http://schemas.microsoft.com/office/drawing/2014/main" id="{61211215-E7EF-8643-178A-74894C2A2974}"/>
              </a:ext>
            </a:extLst>
          </p:cNvPr>
          <p:cNvPicPr>
            <a:picLocks noChangeAspect="1"/>
          </p:cNvPicPr>
          <p:nvPr/>
        </p:nvPicPr>
        <p:blipFill>
          <a:blip r:embed="rId3"/>
          <a:stretch>
            <a:fillRect/>
          </a:stretch>
        </p:blipFill>
        <p:spPr>
          <a:xfrm>
            <a:off x="2285468" y="898665"/>
            <a:ext cx="7621064" cy="571579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89010314-1862-6F17-6A14-2DCCFE4E43C0}"/>
                  </a:ext>
                </a:extLst>
              </p14:cNvPr>
              <p14:cNvContentPartPr/>
              <p14:nvPr/>
            </p14:nvContentPartPr>
            <p14:xfrm>
              <a:off x="5863925" y="4210060"/>
              <a:ext cx="360" cy="360"/>
            </p14:xfrm>
          </p:contentPart>
        </mc:Choice>
        <mc:Fallback xmlns="">
          <p:pic>
            <p:nvPicPr>
              <p:cNvPr id="13" name="Ink 12">
                <a:extLst>
                  <a:ext uri="{FF2B5EF4-FFF2-40B4-BE49-F238E27FC236}">
                    <a16:creationId xmlns:a16="http://schemas.microsoft.com/office/drawing/2014/main" id="{89010314-1862-6F17-6A14-2DCCFE4E43C0}"/>
                  </a:ext>
                </a:extLst>
              </p:cNvPr>
              <p:cNvPicPr/>
              <p:nvPr/>
            </p:nvPicPr>
            <p:blipFill>
              <a:blip r:embed="rId5"/>
              <a:stretch>
                <a:fillRect/>
              </a:stretch>
            </p:blipFill>
            <p:spPr>
              <a:xfrm>
                <a:off x="5854925" y="4201060"/>
                <a:ext cx="18000" cy="18000"/>
              </a:xfrm>
              <a:prstGeom prst="rect">
                <a:avLst/>
              </a:prstGeom>
            </p:spPr>
          </p:pic>
        </mc:Fallback>
      </mc:AlternateContent>
      <p:pic>
        <p:nvPicPr>
          <p:cNvPr id="2" name="Picture 1">
            <a:extLst>
              <a:ext uri="{FF2B5EF4-FFF2-40B4-BE49-F238E27FC236}">
                <a16:creationId xmlns:a16="http://schemas.microsoft.com/office/drawing/2014/main" id="{FF63AEB1-ED64-DCAC-39E0-4F148BF09F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06826" y="5033629"/>
            <a:ext cx="1005880" cy="607099"/>
          </a:xfrm>
          <a:prstGeom prst="rect">
            <a:avLst/>
          </a:prstGeom>
        </p:spPr>
      </p:pic>
      <p:pic>
        <p:nvPicPr>
          <p:cNvPr id="6" name="Picture 5">
            <a:extLst>
              <a:ext uri="{FF2B5EF4-FFF2-40B4-BE49-F238E27FC236}">
                <a16:creationId xmlns:a16="http://schemas.microsoft.com/office/drawing/2014/main" id="{3067890D-9E5E-828D-6C84-608BB3B542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55821" y="699654"/>
            <a:ext cx="2507890" cy="4397983"/>
          </a:xfrm>
          <a:prstGeom prst="rect">
            <a:avLst/>
          </a:prstGeom>
        </p:spPr>
      </p:pic>
    </p:spTree>
    <p:extLst>
      <p:ext uri="{BB962C8B-B14F-4D97-AF65-F5344CB8AC3E}">
        <p14:creationId xmlns:p14="http://schemas.microsoft.com/office/powerpoint/2010/main" val="265898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5FCDC00-9914-02B0-3BDE-1FBAFABC6EF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82F20C-26C5-299B-670A-30290661AEAB}"/>
              </a:ext>
            </a:extLst>
          </p:cNvPr>
          <p:cNvSpPr>
            <a:spLocks noGrp="1"/>
          </p:cNvSpPr>
          <p:nvPr>
            <p:ph type="subTitle" idx="1"/>
          </p:nvPr>
        </p:nvSpPr>
        <p:spPr>
          <a:xfrm>
            <a:off x="304799" y="1071418"/>
            <a:ext cx="11545455" cy="5440218"/>
          </a:xfrm>
        </p:spPr>
        <p:txBody>
          <a:bodyPr/>
          <a:lstStyle/>
          <a:p>
            <a:pPr algn="l"/>
            <a:r>
              <a:rPr lang="en-GB" dirty="0">
                <a:solidFill>
                  <a:schemeClr val="bg1"/>
                </a:solidFill>
              </a:rPr>
              <a:t>Front view</a:t>
            </a:r>
          </a:p>
        </p:txBody>
      </p:sp>
      <p:pic>
        <p:nvPicPr>
          <p:cNvPr id="4" name="Picture 6" descr="CMHASD">
            <a:extLst>
              <a:ext uri="{FF2B5EF4-FFF2-40B4-BE49-F238E27FC236}">
                <a16:creationId xmlns:a16="http://schemas.microsoft.com/office/drawing/2014/main" id="{42287CEB-96D9-211E-4B69-60BE4D7CC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C53D989F-BCF4-2CA0-B3DD-03BE5D62A0D6}"/>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pic>
        <p:nvPicPr>
          <p:cNvPr id="6" name="Picture 5">
            <a:extLst>
              <a:ext uri="{FF2B5EF4-FFF2-40B4-BE49-F238E27FC236}">
                <a16:creationId xmlns:a16="http://schemas.microsoft.com/office/drawing/2014/main" id="{A82110B1-0344-E020-29E7-7BF37C777488}"/>
              </a:ext>
            </a:extLst>
          </p:cNvPr>
          <p:cNvPicPr>
            <a:picLocks noChangeAspect="1"/>
          </p:cNvPicPr>
          <p:nvPr/>
        </p:nvPicPr>
        <p:blipFill>
          <a:blip r:embed="rId3"/>
          <a:stretch>
            <a:fillRect/>
          </a:stretch>
        </p:blipFill>
        <p:spPr>
          <a:xfrm>
            <a:off x="2266994" y="118872"/>
            <a:ext cx="7621064" cy="6764528"/>
          </a:xfrm>
          <a:prstGeom prst="rect">
            <a:avLst/>
          </a:prstGeom>
        </p:spPr>
      </p:pic>
      <p:pic>
        <p:nvPicPr>
          <p:cNvPr id="10" name="Picture 9">
            <a:extLst>
              <a:ext uri="{FF2B5EF4-FFF2-40B4-BE49-F238E27FC236}">
                <a16:creationId xmlns:a16="http://schemas.microsoft.com/office/drawing/2014/main" id="{4566646F-A4A1-7635-A943-6704AA87C68E}"/>
              </a:ext>
            </a:extLst>
          </p:cNvPr>
          <p:cNvPicPr>
            <a:picLocks noChangeAspect="1"/>
          </p:cNvPicPr>
          <p:nvPr/>
        </p:nvPicPr>
        <p:blipFill>
          <a:blip r:embed="rId4"/>
          <a:stretch>
            <a:fillRect/>
          </a:stretch>
        </p:blipFill>
        <p:spPr>
          <a:xfrm>
            <a:off x="5479394" y="5179483"/>
            <a:ext cx="1005880" cy="607099"/>
          </a:xfrm>
          <a:prstGeom prst="rect">
            <a:avLst/>
          </a:prstGeom>
        </p:spPr>
      </p:pic>
      <p:pic>
        <p:nvPicPr>
          <p:cNvPr id="12" name="Picture 11">
            <a:extLst>
              <a:ext uri="{FF2B5EF4-FFF2-40B4-BE49-F238E27FC236}">
                <a16:creationId xmlns:a16="http://schemas.microsoft.com/office/drawing/2014/main" id="{60F62691-7357-74A3-F5D9-9E3871A6E6AB}"/>
              </a:ext>
            </a:extLst>
          </p:cNvPr>
          <p:cNvPicPr>
            <a:picLocks noChangeAspect="1"/>
          </p:cNvPicPr>
          <p:nvPr/>
        </p:nvPicPr>
        <p:blipFill>
          <a:blip r:embed="rId5"/>
          <a:stretch>
            <a:fillRect/>
          </a:stretch>
        </p:blipFill>
        <p:spPr>
          <a:xfrm>
            <a:off x="4728389" y="845508"/>
            <a:ext cx="2507890" cy="439798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C0334E9C-0201-FF89-2C69-2D9026695D6E}"/>
                  </a:ext>
                </a:extLst>
              </p14:cNvPr>
              <p14:cNvContentPartPr/>
              <p14:nvPr/>
            </p14:nvContentPartPr>
            <p14:xfrm>
              <a:off x="-1088496" y="969336"/>
              <a:ext cx="360" cy="360"/>
            </p14:xfrm>
          </p:contentPart>
        </mc:Choice>
        <mc:Fallback xmlns="">
          <p:pic>
            <p:nvPicPr>
              <p:cNvPr id="14" name="Ink 13">
                <a:extLst>
                  <a:ext uri="{FF2B5EF4-FFF2-40B4-BE49-F238E27FC236}">
                    <a16:creationId xmlns:a16="http://schemas.microsoft.com/office/drawing/2014/main" id="{C0334E9C-0201-FF89-2C69-2D9026695D6E}"/>
                  </a:ext>
                </a:extLst>
              </p:cNvPr>
              <p:cNvPicPr/>
              <p:nvPr/>
            </p:nvPicPr>
            <p:blipFill>
              <a:blip r:embed="rId7"/>
              <a:stretch>
                <a:fillRect/>
              </a:stretch>
            </p:blipFill>
            <p:spPr>
              <a:xfrm>
                <a:off x="-1097136" y="960336"/>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Ink 14">
                <a:extLst>
                  <a:ext uri="{FF2B5EF4-FFF2-40B4-BE49-F238E27FC236}">
                    <a16:creationId xmlns:a16="http://schemas.microsoft.com/office/drawing/2014/main" id="{E70EB830-6961-3579-1C47-1EEEAAB30826}"/>
                  </a:ext>
                </a:extLst>
              </p14:cNvPr>
              <p14:cNvContentPartPr/>
              <p14:nvPr/>
            </p14:nvContentPartPr>
            <p14:xfrm>
              <a:off x="12654864" y="2294856"/>
              <a:ext cx="360" cy="360"/>
            </p14:xfrm>
          </p:contentPart>
        </mc:Choice>
        <mc:Fallback xmlns="">
          <p:pic>
            <p:nvPicPr>
              <p:cNvPr id="15" name="Ink 14">
                <a:extLst>
                  <a:ext uri="{FF2B5EF4-FFF2-40B4-BE49-F238E27FC236}">
                    <a16:creationId xmlns:a16="http://schemas.microsoft.com/office/drawing/2014/main" id="{E70EB830-6961-3579-1C47-1EEEAAB30826}"/>
                  </a:ext>
                </a:extLst>
              </p:cNvPr>
              <p:cNvPicPr/>
              <p:nvPr/>
            </p:nvPicPr>
            <p:blipFill>
              <a:blip r:embed="rId9"/>
              <a:stretch>
                <a:fillRect/>
              </a:stretch>
            </p:blipFill>
            <p:spPr>
              <a:xfrm>
                <a:off x="12646224" y="2286216"/>
                <a:ext cx="18000" cy="18000"/>
              </a:xfrm>
              <a:prstGeom prst="rect">
                <a:avLst/>
              </a:prstGeom>
            </p:spPr>
          </p:pic>
        </mc:Fallback>
      </mc:AlternateContent>
      <p:sp>
        <p:nvSpPr>
          <p:cNvPr id="16" name="TextBox 15">
            <a:extLst>
              <a:ext uri="{FF2B5EF4-FFF2-40B4-BE49-F238E27FC236}">
                <a16:creationId xmlns:a16="http://schemas.microsoft.com/office/drawing/2014/main" id="{0DE169AA-6855-CC3F-31A1-2FE38D477A7D}"/>
              </a:ext>
            </a:extLst>
          </p:cNvPr>
          <p:cNvSpPr txBox="1"/>
          <p:nvPr/>
        </p:nvSpPr>
        <p:spPr>
          <a:xfrm>
            <a:off x="3346158" y="600004"/>
            <a:ext cx="457176" cy="369332"/>
          </a:xfrm>
          <a:prstGeom prst="rect">
            <a:avLst/>
          </a:prstGeom>
          <a:noFill/>
        </p:spPr>
        <p:txBody>
          <a:bodyPr wrap="none" rtlCol="0">
            <a:spAutoFit/>
          </a:bodyPr>
          <a:lstStyle/>
          <a:p>
            <a:r>
              <a:rPr lang="en-GB" dirty="0">
                <a:solidFill>
                  <a:srgbClr val="FFC000"/>
                </a:solidFill>
              </a:rPr>
              <a:t>Lid</a:t>
            </a:r>
          </a:p>
        </p:txBody>
      </p:sp>
      <p:sp>
        <p:nvSpPr>
          <p:cNvPr id="17" name="TextBox 16">
            <a:extLst>
              <a:ext uri="{FF2B5EF4-FFF2-40B4-BE49-F238E27FC236}">
                <a16:creationId xmlns:a16="http://schemas.microsoft.com/office/drawing/2014/main" id="{CF88E372-4893-3B92-C7C3-532235FBDEA8}"/>
              </a:ext>
            </a:extLst>
          </p:cNvPr>
          <p:cNvSpPr txBox="1"/>
          <p:nvPr/>
        </p:nvSpPr>
        <p:spPr>
          <a:xfrm>
            <a:off x="3363888" y="3791527"/>
            <a:ext cx="526426" cy="369332"/>
          </a:xfrm>
          <a:prstGeom prst="rect">
            <a:avLst/>
          </a:prstGeom>
          <a:noFill/>
        </p:spPr>
        <p:txBody>
          <a:bodyPr wrap="none" rtlCol="0">
            <a:spAutoFit/>
          </a:bodyPr>
          <a:lstStyle/>
          <a:p>
            <a:r>
              <a:rPr lang="en-GB" dirty="0">
                <a:solidFill>
                  <a:srgbClr val="92D050"/>
                </a:solidFill>
              </a:rPr>
              <a:t>Box</a:t>
            </a:r>
          </a:p>
        </p:txBody>
      </p:sp>
      <p:sp>
        <p:nvSpPr>
          <p:cNvPr id="18" name="TextBox 17">
            <a:extLst>
              <a:ext uri="{FF2B5EF4-FFF2-40B4-BE49-F238E27FC236}">
                <a16:creationId xmlns:a16="http://schemas.microsoft.com/office/drawing/2014/main" id="{34964643-5105-955B-F5AB-A0B1F8F3D25F}"/>
              </a:ext>
            </a:extLst>
          </p:cNvPr>
          <p:cNvSpPr txBox="1"/>
          <p:nvPr/>
        </p:nvSpPr>
        <p:spPr>
          <a:xfrm>
            <a:off x="8388668" y="358299"/>
            <a:ext cx="3569755" cy="2554545"/>
          </a:xfrm>
          <a:prstGeom prst="rect">
            <a:avLst/>
          </a:prstGeom>
          <a:noFill/>
        </p:spPr>
        <p:txBody>
          <a:bodyPr wrap="square" rtlCol="0">
            <a:spAutoFit/>
          </a:bodyPr>
          <a:lstStyle/>
          <a:p>
            <a:r>
              <a:rPr lang="en-GB" sz="2000" dirty="0">
                <a:solidFill>
                  <a:schemeClr val="bg1"/>
                </a:solidFill>
              </a:rPr>
              <a:t>The design of the enclosure is such that the Seestar can see over walls of the box and can get a near 300° view of the horizon.</a:t>
            </a:r>
            <a:br>
              <a:rPr lang="en-GB" sz="2000" dirty="0">
                <a:solidFill>
                  <a:schemeClr val="bg1"/>
                </a:solidFill>
              </a:rPr>
            </a:br>
            <a:br>
              <a:rPr lang="en-GB" sz="2000" dirty="0">
                <a:solidFill>
                  <a:schemeClr val="bg1"/>
                </a:solidFill>
              </a:rPr>
            </a:br>
            <a:r>
              <a:rPr lang="en-GB" sz="2000" dirty="0">
                <a:solidFill>
                  <a:schemeClr val="bg1"/>
                </a:solidFill>
              </a:rPr>
              <a:t>The box will be of wooden construction and covered with a fibre glass coating.</a:t>
            </a:r>
          </a:p>
        </p:txBody>
      </p:sp>
      <p:sp>
        <p:nvSpPr>
          <p:cNvPr id="20" name="TextBox 19">
            <a:extLst>
              <a:ext uri="{FF2B5EF4-FFF2-40B4-BE49-F238E27FC236}">
                <a16:creationId xmlns:a16="http://schemas.microsoft.com/office/drawing/2014/main" id="{6070F69F-5E9F-81F2-0FEA-DDD41B299FC2}"/>
              </a:ext>
            </a:extLst>
          </p:cNvPr>
          <p:cNvSpPr txBox="1"/>
          <p:nvPr/>
        </p:nvSpPr>
        <p:spPr>
          <a:xfrm>
            <a:off x="3082131" y="5052593"/>
            <a:ext cx="923330" cy="646331"/>
          </a:xfrm>
          <a:prstGeom prst="rect">
            <a:avLst/>
          </a:prstGeom>
          <a:noFill/>
        </p:spPr>
        <p:txBody>
          <a:bodyPr wrap="none" rtlCol="0">
            <a:spAutoFit/>
          </a:bodyPr>
          <a:lstStyle/>
          <a:p>
            <a:r>
              <a:rPr lang="en-GB" dirty="0">
                <a:solidFill>
                  <a:srgbClr val="FF00FF"/>
                </a:solidFill>
              </a:rPr>
              <a:t>Fixed to</a:t>
            </a:r>
          </a:p>
          <a:p>
            <a:r>
              <a:rPr lang="en-GB" dirty="0">
                <a:solidFill>
                  <a:srgbClr val="FF00FF"/>
                </a:solidFill>
              </a:rPr>
              <a:t>edging</a:t>
            </a:r>
          </a:p>
        </p:txBody>
      </p:sp>
    </p:spTree>
    <p:extLst>
      <p:ext uri="{BB962C8B-B14F-4D97-AF65-F5344CB8AC3E}">
        <p14:creationId xmlns:p14="http://schemas.microsoft.com/office/powerpoint/2010/main" val="124822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178CDA85-1873-6544-D57A-8F49B9521A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54E3D6D-CC35-A93D-F41E-7E54D930A484}"/>
              </a:ext>
            </a:extLst>
          </p:cNvPr>
          <p:cNvSpPr>
            <a:spLocks noGrp="1"/>
          </p:cNvSpPr>
          <p:nvPr>
            <p:ph type="subTitle" idx="1"/>
          </p:nvPr>
        </p:nvSpPr>
        <p:spPr>
          <a:xfrm>
            <a:off x="304799" y="1071418"/>
            <a:ext cx="11545455" cy="5440218"/>
          </a:xfrm>
        </p:spPr>
        <p:txBody>
          <a:bodyPr/>
          <a:lstStyle/>
          <a:p>
            <a:pPr algn="l"/>
            <a:r>
              <a:rPr lang="en-GB" dirty="0">
                <a:solidFill>
                  <a:schemeClr val="bg1"/>
                </a:solidFill>
              </a:rPr>
              <a:t>A timing belt and pulleys are connected</a:t>
            </a:r>
            <a:br>
              <a:rPr lang="en-GB" dirty="0">
                <a:solidFill>
                  <a:schemeClr val="bg1"/>
                </a:solidFill>
              </a:rPr>
            </a:br>
            <a:r>
              <a:rPr lang="en-GB" dirty="0">
                <a:solidFill>
                  <a:schemeClr val="bg1"/>
                </a:solidFill>
              </a:rPr>
              <a:t>to the motor spindle to operate the </a:t>
            </a:r>
            <a:br>
              <a:rPr lang="en-GB" dirty="0">
                <a:solidFill>
                  <a:schemeClr val="bg1"/>
                </a:solidFill>
              </a:rPr>
            </a:br>
            <a:r>
              <a:rPr lang="en-GB" dirty="0">
                <a:solidFill>
                  <a:schemeClr val="bg1"/>
                </a:solidFill>
              </a:rPr>
              <a:t>mechanism</a:t>
            </a:r>
          </a:p>
        </p:txBody>
      </p:sp>
      <p:pic>
        <p:nvPicPr>
          <p:cNvPr id="4" name="Picture 6" descr="CMHASD">
            <a:extLst>
              <a:ext uri="{FF2B5EF4-FFF2-40B4-BE49-F238E27FC236}">
                <a16:creationId xmlns:a16="http://schemas.microsoft.com/office/drawing/2014/main" id="{B1611992-6FD1-5D6D-2D39-45C3ACB26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5B4359C0-94D6-7153-70CB-403E519AB677}"/>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sp>
        <p:nvSpPr>
          <p:cNvPr id="2" name="Rectangle 1">
            <a:extLst>
              <a:ext uri="{FF2B5EF4-FFF2-40B4-BE49-F238E27FC236}">
                <a16:creationId xmlns:a16="http://schemas.microsoft.com/office/drawing/2014/main" id="{07611BEE-7211-1AA4-EF5E-4A248B1DB225}"/>
              </a:ext>
            </a:extLst>
          </p:cNvPr>
          <p:cNvSpPr/>
          <p:nvPr/>
        </p:nvSpPr>
        <p:spPr>
          <a:xfrm>
            <a:off x="1664208" y="5687568"/>
            <a:ext cx="8500121" cy="16459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48FD83F-AAA9-5500-E140-47F029CD1AF0}"/>
              </a:ext>
            </a:extLst>
          </p:cNvPr>
          <p:cNvSpPr/>
          <p:nvPr/>
        </p:nvSpPr>
        <p:spPr>
          <a:xfrm>
            <a:off x="6077526" y="2807208"/>
            <a:ext cx="3267642" cy="28803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E034610-D718-CC0D-B434-9A1E81AF63D7}"/>
              </a:ext>
            </a:extLst>
          </p:cNvPr>
          <p:cNvSpPr/>
          <p:nvPr/>
        </p:nvSpPr>
        <p:spPr>
          <a:xfrm rot="20728181">
            <a:off x="6093913" y="3027012"/>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48643F2F-CE13-0F09-47E9-059D97219230}"/>
              </a:ext>
            </a:extLst>
          </p:cNvPr>
          <p:cNvSpPr/>
          <p:nvPr/>
        </p:nvSpPr>
        <p:spPr>
          <a:xfrm rot="20728181">
            <a:off x="7680041" y="3030496"/>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B9AF045-4B5C-BDDE-BF0E-B72581FA01FC}"/>
              </a:ext>
            </a:extLst>
          </p:cNvPr>
          <p:cNvSpPr/>
          <p:nvPr/>
        </p:nvSpPr>
        <p:spPr>
          <a:xfrm>
            <a:off x="5989320" y="1801715"/>
            <a:ext cx="3465576" cy="137125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485A98E-3ED3-11BD-B29F-AB8AD5ED0349}"/>
              </a:ext>
            </a:extLst>
          </p:cNvPr>
          <p:cNvSpPr/>
          <p:nvPr/>
        </p:nvSpPr>
        <p:spPr>
          <a:xfrm>
            <a:off x="6167438" y="3233206"/>
            <a:ext cx="121381"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E77018F-E9C8-32ED-D389-B70A2E2D5AC1}"/>
              </a:ext>
            </a:extLst>
          </p:cNvPr>
          <p:cNvSpPr/>
          <p:nvPr/>
        </p:nvSpPr>
        <p:spPr>
          <a:xfrm>
            <a:off x="7749387" y="3233205"/>
            <a:ext cx="125560"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784CE79A-01C7-F6E5-69B8-77DDFB219995}"/>
              </a:ext>
            </a:extLst>
          </p:cNvPr>
          <p:cNvCxnSpPr>
            <a:cxnSpLocks/>
            <a:stCxn id="13" idx="7"/>
          </p:cNvCxnSpPr>
          <p:nvPr/>
        </p:nvCxnSpPr>
        <p:spPr>
          <a:xfrm flipH="1">
            <a:off x="7832207" y="3251605"/>
            <a:ext cx="24352" cy="2095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23974B-0D70-FB76-29AC-951A479A4A9D}"/>
              </a:ext>
            </a:extLst>
          </p:cNvPr>
          <p:cNvSpPr/>
          <p:nvPr/>
        </p:nvSpPr>
        <p:spPr>
          <a:xfrm>
            <a:off x="9138517" y="2880780"/>
            <a:ext cx="124546"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19491E3-AD02-7426-94E5-4AEADB311E66}"/>
              </a:ext>
            </a:extLst>
          </p:cNvPr>
          <p:cNvSpPr/>
          <p:nvPr/>
        </p:nvSpPr>
        <p:spPr>
          <a:xfrm>
            <a:off x="7480863" y="2895443"/>
            <a:ext cx="129827"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853742F-9FE1-4822-34E5-FFD2963E3EF9}"/>
              </a:ext>
            </a:extLst>
          </p:cNvPr>
          <p:cNvSpPr/>
          <p:nvPr/>
        </p:nvSpPr>
        <p:spPr>
          <a:xfrm>
            <a:off x="7095851" y="5343898"/>
            <a:ext cx="809625" cy="33769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4484CD30-10CD-EDE6-70D0-6F3A15163117}"/>
              </a:ext>
            </a:extLst>
          </p:cNvPr>
          <p:cNvCxnSpPr>
            <a:stCxn id="13" idx="7"/>
            <a:endCxn id="12" idx="0"/>
          </p:cNvCxnSpPr>
          <p:nvPr/>
        </p:nvCxnSpPr>
        <p:spPr>
          <a:xfrm flipH="1">
            <a:off x="6271043" y="3251605"/>
            <a:ext cx="15855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918210A-E2F9-AF19-0AAB-7AA4F0ADA1C3}"/>
              </a:ext>
            </a:extLst>
          </p:cNvPr>
          <p:cNvCxnSpPr>
            <a:cxnSpLocks/>
            <a:stCxn id="12" idx="2"/>
          </p:cNvCxnSpPr>
          <p:nvPr/>
        </p:nvCxnSpPr>
        <p:spPr>
          <a:xfrm>
            <a:off x="6167438" y="3296028"/>
            <a:ext cx="1443252" cy="20478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8A70A82-C677-FC6A-4929-E9D3F8A402AB}"/>
              </a:ext>
            </a:extLst>
          </p:cNvPr>
          <p:cNvPicPr>
            <a:picLocks noChangeAspect="1"/>
          </p:cNvPicPr>
          <p:nvPr/>
        </p:nvPicPr>
        <p:blipFill>
          <a:blip r:embed="rId3"/>
          <a:stretch>
            <a:fillRect/>
          </a:stretch>
        </p:blipFill>
        <p:spPr>
          <a:xfrm>
            <a:off x="677697" y="2638425"/>
            <a:ext cx="3267642" cy="1190553"/>
          </a:xfrm>
          <a:prstGeom prst="rect">
            <a:avLst/>
          </a:prstGeom>
        </p:spPr>
      </p:pic>
      <p:pic>
        <p:nvPicPr>
          <p:cNvPr id="36" name="Picture 35">
            <a:extLst>
              <a:ext uri="{FF2B5EF4-FFF2-40B4-BE49-F238E27FC236}">
                <a16:creationId xmlns:a16="http://schemas.microsoft.com/office/drawing/2014/main" id="{BB64B3D4-2EE4-08F8-7A4F-F6D8F79B684F}"/>
              </a:ext>
            </a:extLst>
          </p:cNvPr>
          <p:cNvPicPr>
            <a:picLocks noChangeAspect="1"/>
          </p:cNvPicPr>
          <p:nvPr/>
        </p:nvPicPr>
        <p:blipFill>
          <a:blip r:embed="rId4"/>
          <a:stretch>
            <a:fillRect/>
          </a:stretch>
        </p:blipFill>
        <p:spPr>
          <a:xfrm>
            <a:off x="686647" y="3919383"/>
            <a:ext cx="1669677" cy="1021770"/>
          </a:xfrm>
          <a:prstGeom prst="rect">
            <a:avLst/>
          </a:prstGeom>
        </p:spPr>
      </p:pic>
      <p:sp>
        <p:nvSpPr>
          <p:cNvPr id="37" name="TextBox 36">
            <a:extLst>
              <a:ext uri="{FF2B5EF4-FFF2-40B4-BE49-F238E27FC236}">
                <a16:creationId xmlns:a16="http://schemas.microsoft.com/office/drawing/2014/main" id="{F9891D49-683A-4B0D-2CCE-ABE377DFD2F5}"/>
              </a:ext>
            </a:extLst>
          </p:cNvPr>
          <p:cNvSpPr txBox="1"/>
          <p:nvPr/>
        </p:nvSpPr>
        <p:spPr>
          <a:xfrm>
            <a:off x="7103564" y="5328078"/>
            <a:ext cx="801912" cy="369332"/>
          </a:xfrm>
          <a:prstGeom prst="rect">
            <a:avLst/>
          </a:prstGeom>
          <a:noFill/>
        </p:spPr>
        <p:txBody>
          <a:bodyPr wrap="square" rtlCol="0">
            <a:spAutoFit/>
          </a:bodyPr>
          <a:lstStyle/>
          <a:p>
            <a:r>
              <a:rPr lang="en-GB" dirty="0"/>
              <a:t>Motor</a:t>
            </a:r>
          </a:p>
        </p:txBody>
      </p:sp>
      <p:sp>
        <p:nvSpPr>
          <p:cNvPr id="39" name="TextBox 38">
            <a:extLst>
              <a:ext uri="{FF2B5EF4-FFF2-40B4-BE49-F238E27FC236}">
                <a16:creationId xmlns:a16="http://schemas.microsoft.com/office/drawing/2014/main" id="{D877A709-0B5A-0887-A1EC-664602DB71DC}"/>
              </a:ext>
            </a:extLst>
          </p:cNvPr>
          <p:cNvSpPr txBox="1"/>
          <p:nvPr/>
        </p:nvSpPr>
        <p:spPr>
          <a:xfrm>
            <a:off x="10086975" y="5713"/>
            <a:ext cx="2105025" cy="461665"/>
          </a:xfrm>
          <a:prstGeom prst="rect">
            <a:avLst/>
          </a:prstGeom>
          <a:noFill/>
        </p:spPr>
        <p:txBody>
          <a:bodyPr wrap="square" rtlCol="0">
            <a:spAutoFit/>
          </a:bodyPr>
          <a:lstStyle/>
          <a:p>
            <a:r>
              <a:rPr lang="en-GB" sz="2400" dirty="0">
                <a:solidFill>
                  <a:schemeClr val="bg1"/>
                </a:solidFill>
              </a:rPr>
              <a:t>NOT TO SCALE!</a:t>
            </a:r>
          </a:p>
        </p:txBody>
      </p:sp>
    </p:spTree>
    <p:extLst>
      <p:ext uri="{BB962C8B-B14F-4D97-AF65-F5344CB8AC3E}">
        <p14:creationId xmlns:p14="http://schemas.microsoft.com/office/powerpoint/2010/main" val="43431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fade">
                                      <p:cBhvr>
                                        <p:cTn id="5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7" grpId="0" animBg="1"/>
      <p:bldP spid="8" grpId="0" animBg="1"/>
      <p:bldP spid="9" grpId="0" animBg="1"/>
      <p:bldP spid="6" grpId="0" animBg="1"/>
      <p:bldP spid="12" grpId="0" animBg="1"/>
      <p:bldP spid="13" grpId="0" animBg="1"/>
      <p:bldP spid="15" grpId="0" animBg="1"/>
      <p:bldP spid="16" grpId="0" animBg="1"/>
      <p:bldP spid="17" grpId="0" animBg="1"/>
      <p:bldP spid="37"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9FEAEDA-C74A-F304-C32F-6AE6E1990D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A34F7A8-EFAB-9229-3DC8-277BC55CD26B}"/>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4BA08DA0-19CA-B60F-CFF9-CCAB8AE04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D5DD768E-7A0C-AC0D-26A0-11C250DEC2E4}"/>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sp>
        <p:nvSpPr>
          <p:cNvPr id="2" name="Rectangle 1">
            <a:extLst>
              <a:ext uri="{FF2B5EF4-FFF2-40B4-BE49-F238E27FC236}">
                <a16:creationId xmlns:a16="http://schemas.microsoft.com/office/drawing/2014/main" id="{45944E76-8774-8856-0724-6712C00EDA5E}"/>
              </a:ext>
            </a:extLst>
          </p:cNvPr>
          <p:cNvSpPr/>
          <p:nvPr/>
        </p:nvSpPr>
        <p:spPr>
          <a:xfrm>
            <a:off x="1664208" y="5687568"/>
            <a:ext cx="8500121" cy="16459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74F6053-F2C3-7CC3-6D5C-6C014890C481}"/>
              </a:ext>
            </a:extLst>
          </p:cNvPr>
          <p:cNvSpPr/>
          <p:nvPr/>
        </p:nvSpPr>
        <p:spPr>
          <a:xfrm>
            <a:off x="6077526" y="2807208"/>
            <a:ext cx="3267642" cy="28803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9AD6140A-2847-D076-196C-A32BCADCC134}"/>
              </a:ext>
            </a:extLst>
          </p:cNvPr>
          <p:cNvSpPr/>
          <p:nvPr/>
        </p:nvSpPr>
        <p:spPr>
          <a:xfrm rot="20728181">
            <a:off x="6093913" y="3027012"/>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8386426A-E5C6-9446-69F5-61C45427A123}"/>
              </a:ext>
            </a:extLst>
          </p:cNvPr>
          <p:cNvSpPr/>
          <p:nvPr/>
        </p:nvSpPr>
        <p:spPr>
          <a:xfrm rot="20728181">
            <a:off x="7680041" y="3030496"/>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D5ECE7A-E7CE-1B1D-6A39-178641066CE1}"/>
              </a:ext>
            </a:extLst>
          </p:cNvPr>
          <p:cNvSpPr/>
          <p:nvPr/>
        </p:nvSpPr>
        <p:spPr>
          <a:xfrm>
            <a:off x="5989320" y="1801715"/>
            <a:ext cx="3465576" cy="137125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A497912C-105E-AE66-8E69-08E1C84B4955}"/>
              </a:ext>
            </a:extLst>
          </p:cNvPr>
          <p:cNvSpPr/>
          <p:nvPr/>
        </p:nvSpPr>
        <p:spPr>
          <a:xfrm>
            <a:off x="6167438" y="3233206"/>
            <a:ext cx="121381"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02F942D-3011-6CB9-4FA6-FD88DA781DF9}"/>
              </a:ext>
            </a:extLst>
          </p:cNvPr>
          <p:cNvSpPr/>
          <p:nvPr/>
        </p:nvSpPr>
        <p:spPr>
          <a:xfrm>
            <a:off x="7749387" y="3233205"/>
            <a:ext cx="125560"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0A8DE21C-F81D-8E63-77A1-5D9E6E5EA3A2}"/>
              </a:ext>
            </a:extLst>
          </p:cNvPr>
          <p:cNvCxnSpPr>
            <a:cxnSpLocks/>
            <a:stCxn id="13" idx="7"/>
          </p:cNvCxnSpPr>
          <p:nvPr/>
        </p:nvCxnSpPr>
        <p:spPr>
          <a:xfrm flipH="1">
            <a:off x="7832207" y="3251605"/>
            <a:ext cx="24352" cy="2095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4A4E5F2-C85A-A3DC-CC72-F6DF492D3154}"/>
              </a:ext>
            </a:extLst>
          </p:cNvPr>
          <p:cNvSpPr/>
          <p:nvPr/>
        </p:nvSpPr>
        <p:spPr>
          <a:xfrm>
            <a:off x="9138517" y="2880780"/>
            <a:ext cx="124546"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6403C6F-4C81-6478-1870-0A6BE8DC3995}"/>
              </a:ext>
            </a:extLst>
          </p:cNvPr>
          <p:cNvSpPr/>
          <p:nvPr/>
        </p:nvSpPr>
        <p:spPr>
          <a:xfrm>
            <a:off x="7480863" y="2895443"/>
            <a:ext cx="129827"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8C81D189-7B3A-1BFE-F23E-080BEC7F21E7}"/>
              </a:ext>
            </a:extLst>
          </p:cNvPr>
          <p:cNvSpPr/>
          <p:nvPr/>
        </p:nvSpPr>
        <p:spPr>
          <a:xfrm>
            <a:off x="7095851" y="5343898"/>
            <a:ext cx="809625" cy="33769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D5F19D0-FF4A-61B8-162C-F5C0C7C31CC7}"/>
              </a:ext>
            </a:extLst>
          </p:cNvPr>
          <p:cNvCxnSpPr>
            <a:stCxn id="13" idx="7"/>
            <a:endCxn id="12" idx="0"/>
          </p:cNvCxnSpPr>
          <p:nvPr/>
        </p:nvCxnSpPr>
        <p:spPr>
          <a:xfrm flipH="1">
            <a:off x="6271043" y="3251605"/>
            <a:ext cx="15855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4D94D9-6C7A-EC04-76B5-8D224A54A164}"/>
              </a:ext>
            </a:extLst>
          </p:cNvPr>
          <p:cNvCxnSpPr>
            <a:cxnSpLocks/>
            <a:stCxn id="12" idx="2"/>
          </p:cNvCxnSpPr>
          <p:nvPr/>
        </p:nvCxnSpPr>
        <p:spPr>
          <a:xfrm>
            <a:off x="6167438" y="3296028"/>
            <a:ext cx="1443252" cy="20478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ED9450-FF0B-F7FE-BDDF-2B3F84492102}"/>
              </a:ext>
            </a:extLst>
          </p:cNvPr>
          <p:cNvSpPr txBox="1"/>
          <p:nvPr/>
        </p:nvSpPr>
        <p:spPr>
          <a:xfrm>
            <a:off x="7103564" y="5328078"/>
            <a:ext cx="801912" cy="369332"/>
          </a:xfrm>
          <a:prstGeom prst="rect">
            <a:avLst/>
          </a:prstGeom>
          <a:noFill/>
        </p:spPr>
        <p:txBody>
          <a:bodyPr wrap="square" rtlCol="0">
            <a:spAutoFit/>
          </a:bodyPr>
          <a:lstStyle/>
          <a:p>
            <a:r>
              <a:rPr lang="en-GB" dirty="0"/>
              <a:t>Motor</a:t>
            </a:r>
          </a:p>
        </p:txBody>
      </p:sp>
      <p:sp>
        <p:nvSpPr>
          <p:cNvPr id="11" name="TextBox 10">
            <a:extLst>
              <a:ext uri="{FF2B5EF4-FFF2-40B4-BE49-F238E27FC236}">
                <a16:creationId xmlns:a16="http://schemas.microsoft.com/office/drawing/2014/main" id="{0E710C8F-3E1B-D3AC-5CCE-0BDCDA645C7A}"/>
              </a:ext>
            </a:extLst>
          </p:cNvPr>
          <p:cNvSpPr txBox="1"/>
          <p:nvPr/>
        </p:nvSpPr>
        <p:spPr>
          <a:xfrm>
            <a:off x="10086975" y="5713"/>
            <a:ext cx="2105025" cy="461665"/>
          </a:xfrm>
          <a:prstGeom prst="rect">
            <a:avLst/>
          </a:prstGeom>
          <a:noFill/>
        </p:spPr>
        <p:txBody>
          <a:bodyPr wrap="square" rtlCol="0">
            <a:spAutoFit/>
          </a:bodyPr>
          <a:lstStyle/>
          <a:p>
            <a:r>
              <a:rPr lang="en-GB" sz="2400" dirty="0">
                <a:solidFill>
                  <a:schemeClr val="bg1"/>
                </a:solidFill>
              </a:rPr>
              <a:t>NOT TO SCALE!</a:t>
            </a:r>
          </a:p>
        </p:txBody>
      </p:sp>
    </p:spTree>
    <p:extLst>
      <p:ext uri="{BB962C8B-B14F-4D97-AF65-F5344CB8AC3E}">
        <p14:creationId xmlns:p14="http://schemas.microsoft.com/office/powerpoint/2010/main" val="89853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87CDEDF9-7DE9-8294-B9CA-B47DE9E05DA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89AC212-FBBC-0AD2-B07B-EB60D2FF547E}"/>
              </a:ext>
            </a:extLst>
          </p:cNvPr>
          <p:cNvSpPr>
            <a:spLocks noGrp="1"/>
          </p:cNvSpPr>
          <p:nvPr>
            <p:ph type="subTitle" idx="1"/>
          </p:nvPr>
        </p:nvSpPr>
        <p:spPr>
          <a:xfrm>
            <a:off x="304799" y="1071418"/>
            <a:ext cx="11545455" cy="5440218"/>
          </a:xfrm>
          <a:solidFill>
            <a:schemeClr val="bg1"/>
          </a:solidFill>
        </p:spPr>
        <p:txBody>
          <a:bodyPr>
            <a:normAutofit/>
          </a:bodyPr>
          <a:lstStyle/>
          <a:p>
            <a:pPr algn="l"/>
            <a:r>
              <a:rPr lang="en-GB" sz="1050" dirty="0">
                <a:solidFill>
                  <a:schemeClr val="bg1"/>
                </a:solidFill>
              </a:rPr>
              <a:t>SR</a:t>
            </a:r>
          </a:p>
        </p:txBody>
      </p:sp>
      <p:sp>
        <p:nvSpPr>
          <p:cNvPr id="5" name="Subtitle 2">
            <a:extLst>
              <a:ext uri="{FF2B5EF4-FFF2-40B4-BE49-F238E27FC236}">
                <a16:creationId xmlns:a16="http://schemas.microsoft.com/office/drawing/2014/main" id="{F133BB1C-936C-E914-929A-F4B5003CD67F}"/>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err="1">
                <a:solidFill>
                  <a:schemeClr val="bg1"/>
                </a:solidFill>
              </a:rPr>
              <a:t>CrayStation</a:t>
            </a:r>
            <a:r>
              <a:rPr lang="en-GB" sz="3200" b="1" i="1" dirty="0">
                <a:solidFill>
                  <a:schemeClr val="bg1"/>
                </a:solidFill>
              </a:rPr>
              <a:t> Overview</a:t>
            </a:r>
          </a:p>
        </p:txBody>
      </p:sp>
      <p:pic>
        <p:nvPicPr>
          <p:cNvPr id="2" name="Picture 1">
            <a:extLst>
              <a:ext uri="{FF2B5EF4-FFF2-40B4-BE49-F238E27FC236}">
                <a16:creationId xmlns:a16="http://schemas.microsoft.com/office/drawing/2014/main" id="{DC2DE7F8-6C6F-239B-E97E-1AC5758F0ADF}"/>
              </a:ext>
            </a:extLst>
          </p:cNvPr>
          <p:cNvPicPr>
            <a:picLocks noChangeAspect="1"/>
          </p:cNvPicPr>
          <p:nvPr/>
        </p:nvPicPr>
        <p:blipFill>
          <a:blip r:embed="rId3"/>
          <a:stretch>
            <a:fillRect/>
          </a:stretch>
        </p:blipFill>
        <p:spPr>
          <a:xfrm>
            <a:off x="10121791" y="3928503"/>
            <a:ext cx="1688435" cy="2437529"/>
          </a:xfrm>
          <a:prstGeom prst="rect">
            <a:avLst/>
          </a:prstGeom>
        </p:spPr>
      </p:pic>
      <p:pic>
        <p:nvPicPr>
          <p:cNvPr id="6" name="Picture 5">
            <a:extLst>
              <a:ext uri="{FF2B5EF4-FFF2-40B4-BE49-F238E27FC236}">
                <a16:creationId xmlns:a16="http://schemas.microsoft.com/office/drawing/2014/main" id="{19A2E178-2074-5651-C4FA-38B90B301B50}"/>
              </a:ext>
            </a:extLst>
          </p:cNvPr>
          <p:cNvPicPr>
            <a:picLocks noChangeAspect="1"/>
          </p:cNvPicPr>
          <p:nvPr/>
        </p:nvPicPr>
        <p:blipFill>
          <a:blip r:embed="rId4"/>
          <a:stretch>
            <a:fillRect/>
          </a:stretch>
        </p:blipFill>
        <p:spPr>
          <a:xfrm>
            <a:off x="9494575" y="1113174"/>
            <a:ext cx="2275624" cy="1572249"/>
          </a:xfrm>
          <a:prstGeom prst="rect">
            <a:avLst/>
          </a:prstGeom>
        </p:spPr>
      </p:pic>
      <p:pic>
        <p:nvPicPr>
          <p:cNvPr id="7" name="Picture 6">
            <a:extLst>
              <a:ext uri="{FF2B5EF4-FFF2-40B4-BE49-F238E27FC236}">
                <a16:creationId xmlns:a16="http://schemas.microsoft.com/office/drawing/2014/main" id="{93EF403D-A783-07EF-BEC3-38278C1F36B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5586" y="2699238"/>
            <a:ext cx="1527072" cy="1002639"/>
          </a:xfrm>
          <a:prstGeom prst="rect">
            <a:avLst/>
          </a:prstGeom>
        </p:spPr>
      </p:pic>
      <p:pic>
        <p:nvPicPr>
          <p:cNvPr id="8" name="Picture 7">
            <a:extLst>
              <a:ext uri="{FF2B5EF4-FFF2-40B4-BE49-F238E27FC236}">
                <a16:creationId xmlns:a16="http://schemas.microsoft.com/office/drawing/2014/main" id="{C55C26BA-0D5A-D47B-BE20-05B3E9AA46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52403" y="4364220"/>
            <a:ext cx="697491" cy="782516"/>
          </a:xfrm>
          <a:prstGeom prst="rect">
            <a:avLst/>
          </a:prstGeom>
        </p:spPr>
      </p:pic>
      <p:pic>
        <p:nvPicPr>
          <p:cNvPr id="10" name="Picture 9">
            <a:extLst>
              <a:ext uri="{FF2B5EF4-FFF2-40B4-BE49-F238E27FC236}">
                <a16:creationId xmlns:a16="http://schemas.microsoft.com/office/drawing/2014/main" id="{1602C5E6-A30D-B8F0-7A6B-AFB689C036F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792213" y="2280963"/>
            <a:ext cx="1314772" cy="1025791"/>
          </a:xfrm>
          <a:prstGeom prst="rect">
            <a:avLst/>
          </a:prstGeom>
        </p:spPr>
      </p:pic>
      <p:pic>
        <p:nvPicPr>
          <p:cNvPr id="11" name="Picture 10">
            <a:extLst>
              <a:ext uri="{FF2B5EF4-FFF2-40B4-BE49-F238E27FC236}">
                <a16:creationId xmlns:a16="http://schemas.microsoft.com/office/drawing/2014/main" id="{9BB5E570-561B-3C88-FF69-269689585648}"/>
              </a:ext>
            </a:extLst>
          </p:cNvPr>
          <p:cNvPicPr>
            <a:picLocks noChangeAspect="1"/>
          </p:cNvPicPr>
          <p:nvPr/>
        </p:nvPicPr>
        <p:blipFill>
          <a:blip r:embed="rId8"/>
          <a:stretch>
            <a:fillRect/>
          </a:stretch>
        </p:blipFill>
        <p:spPr>
          <a:xfrm rot="16200000">
            <a:off x="887609" y="498942"/>
            <a:ext cx="813814" cy="1979433"/>
          </a:xfrm>
          <a:prstGeom prst="rect">
            <a:avLst/>
          </a:prstGeom>
        </p:spPr>
      </p:pic>
      <p:pic>
        <p:nvPicPr>
          <p:cNvPr id="12" name="Picture 11">
            <a:extLst>
              <a:ext uri="{FF2B5EF4-FFF2-40B4-BE49-F238E27FC236}">
                <a16:creationId xmlns:a16="http://schemas.microsoft.com/office/drawing/2014/main" id="{1C01BC8F-8FEA-5447-22B4-364448D1BE0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51043" y="2199963"/>
            <a:ext cx="1209042" cy="698781"/>
          </a:xfrm>
          <a:prstGeom prst="rect">
            <a:avLst/>
          </a:prstGeom>
        </p:spPr>
      </p:pic>
      <p:pic>
        <p:nvPicPr>
          <p:cNvPr id="13" name="Picture 12">
            <a:extLst>
              <a:ext uri="{FF2B5EF4-FFF2-40B4-BE49-F238E27FC236}">
                <a16:creationId xmlns:a16="http://schemas.microsoft.com/office/drawing/2014/main" id="{247D0030-8A10-AD05-6DB6-3B25C2E5BE64}"/>
              </a:ext>
            </a:extLst>
          </p:cNvPr>
          <p:cNvPicPr>
            <a:picLocks noChangeAspect="1"/>
          </p:cNvPicPr>
          <p:nvPr/>
        </p:nvPicPr>
        <p:blipFill>
          <a:blip r:embed="rId10"/>
          <a:stretch>
            <a:fillRect/>
          </a:stretch>
        </p:blipFill>
        <p:spPr>
          <a:xfrm>
            <a:off x="434410" y="3436186"/>
            <a:ext cx="1315709" cy="1043493"/>
          </a:xfrm>
          <a:prstGeom prst="rect">
            <a:avLst/>
          </a:prstGeom>
        </p:spPr>
      </p:pic>
      <p:pic>
        <p:nvPicPr>
          <p:cNvPr id="15" name="Picture 14">
            <a:extLst>
              <a:ext uri="{FF2B5EF4-FFF2-40B4-BE49-F238E27FC236}">
                <a16:creationId xmlns:a16="http://schemas.microsoft.com/office/drawing/2014/main" id="{669B2798-B736-5D08-872D-2BE7E29F362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34410" y="5617588"/>
            <a:ext cx="913952" cy="813885"/>
          </a:xfrm>
          <a:prstGeom prst="rect">
            <a:avLst/>
          </a:prstGeom>
        </p:spPr>
      </p:pic>
      <p:pic>
        <p:nvPicPr>
          <p:cNvPr id="17" name="Picture 16">
            <a:extLst>
              <a:ext uri="{FF2B5EF4-FFF2-40B4-BE49-F238E27FC236}">
                <a16:creationId xmlns:a16="http://schemas.microsoft.com/office/drawing/2014/main" id="{B61795D9-473A-3D81-A087-0A6A13BFD0F3}"/>
              </a:ext>
            </a:extLst>
          </p:cNvPr>
          <p:cNvPicPr>
            <a:picLocks noChangeAspect="1"/>
          </p:cNvPicPr>
          <p:nvPr/>
        </p:nvPicPr>
        <p:blipFill>
          <a:blip r:embed="rId12"/>
          <a:stretch>
            <a:fillRect/>
          </a:stretch>
        </p:blipFill>
        <p:spPr>
          <a:xfrm>
            <a:off x="5764824" y="4969139"/>
            <a:ext cx="902724" cy="830658"/>
          </a:xfrm>
          <a:prstGeom prst="rect">
            <a:avLst/>
          </a:prstGeom>
        </p:spPr>
      </p:pic>
      <p:pic>
        <p:nvPicPr>
          <p:cNvPr id="19" name="Picture 18">
            <a:extLst>
              <a:ext uri="{FF2B5EF4-FFF2-40B4-BE49-F238E27FC236}">
                <a16:creationId xmlns:a16="http://schemas.microsoft.com/office/drawing/2014/main" id="{8E8F6449-5A35-7620-3156-029D9B3CCFDF}"/>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399487" y="1241049"/>
            <a:ext cx="675859" cy="660208"/>
          </a:xfrm>
          <a:prstGeom prst="rect">
            <a:avLst/>
          </a:prstGeom>
        </p:spPr>
      </p:pic>
      <p:pic>
        <p:nvPicPr>
          <p:cNvPr id="21" name="Picture 20">
            <a:extLst>
              <a:ext uri="{FF2B5EF4-FFF2-40B4-BE49-F238E27FC236}">
                <a16:creationId xmlns:a16="http://schemas.microsoft.com/office/drawing/2014/main" id="{B23B4ED5-EA6E-F4AC-B739-232582E9BA98}"/>
              </a:ext>
            </a:extLst>
          </p:cNvPr>
          <p:cNvPicPr>
            <a:picLocks noChangeAspect="1"/>
          </p:cNvPicPr>
          <p:nvPr/>
        </p:nvPicPr>
        <p:blipFill>
          <a:blip r:embed="rId14"/>
          <a:stretch>
            <a:fillRect/>
          </a:stretch>
        </p:blipFill>
        <p:spPr>
          <a:xfrm>
            <a:off x="7595875" y="1229651"/>
            <a:ext cx="675666" cy="543731"/>
          </a:xfrm>
          <a:prstGeom prst="rect">
            <a:avLst/>
          </a:prstGeom>
        </p:spPr>
      </p:pic>
      <p:pic>
        <p:nvPicPr>
          <p:cNvPr id="22" name="Picture 21">
            <a:extLst>
              <a:ext uri="{FF2B5EF4-FFF2-40B4-BE49-F238E27FC236}">
                <a16:creationId xmlns:a16="http://schemas.microsoft.com/office/drawing/2014/main" id="{99B90287-2C0F-9AC2-EF53-2FABEC2DFDBE}"/>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905980" y="4965692"/>
            <a:ext cx="1189666" cy="953592"/>
          </a:xfrm>
          <a:prstGeom prst="rect">
            <a:avLst/>
          </a:prstGeom>
        </p:spPr>
      </p:pic>
      <p:pic>
        <p:nvPicPr>
          <p:cNvPr id="24" name="Picture 23">
            <a:extLst>
              <a:ext uri="{FF2B5EF4-FFF2-40B4-BE49-F238E27FC236}">
                <a16:creationId xmlns:a16="http://schemas.microsoft.com/office/drawing/2014/main" id="{FEBFBC67-2805-37D3-3B00-24BAFB5ADE9D}"/>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558260" y="4850407"/>
            <a:ext cx="913953" cy="384244"/>
          </a:xfrm>
          <a:prstGeom prst="rect">
            <a:avLst/>
          </a:prstGeom>
        </p:spPr>
      </p:pic>
      <p:pic>
        <p:nvPicPr>
          <p:cNvPr id="25" name="Picture 24">
            <a:extLst>
              <a:ext uri="{FF2B5EF4-FFF2-40B4-BE49-F238E27FC236}">
                <a16:creationId xmlns:a16="http://schemas.microsoft.com/office/drawing/2014/main" id="{63E69311-C971-63D6-01ED-6660C243497F}"/>
              </a:ext>
            </a:extLst>
          </p:cNvPr>
          <p:cNvPicPr>
            <a:picLocks noChangeAspect="1"/>
          </p:cNvPicPr>
          <p:nvPr/>
        </p:nvPicPr>
        <p:blipFill>
          <a:blip r:embed="rId17"/>
          <a:stretch>
            <a:fillRect/>
          </a:stretch>
        </p:blipFill>
        <p:spPr>
          <a:xfrm>
            <a:off x="4174940" y="3653156"/>
            <a:ext cx="801371" cy="768796"/>
          </a:xfrm>
          <a:prstGeom prst="rect">
            <a:avLst/>
          </a:prstGeom>
        </p:spPr>
      </p:pic>
      <p:pic>
        <p:nvPicPr>
          <p:cNvPr id="26" name="Picture 25">
            <a:extLst>
              <a:ext uri="{FF2B5EF4-FFF2-40B4-BE49-F238E27FC236}">
                <a16:creationId xmlns:a16="http://schemas.microsoft.com/office/drawing/2014/main" id="{96A9B172-8CA4-5361-D366-9ABFF614C7B3}"/>
              </a:ext>
            </a:extLst>
          </p:cNvPr>
          <p:cNvPicPr>
            <a:picLocks noChangeAspect="1"/>
          </p:cNvPicPr>
          <p:nvPr/>
        </p:nvPicPr>
        <p:blipFill>
          <a:blip r:embed="rId17"/>
          <a:stretch>
            <a:fillRect/>
          </a:stretch>
        </p:blipFill>
        <p:spPr>
          <a:xfrm>
            <a:off x="5056366" y="3653156"/>
            <a:ext cx="801371" cy="768796"/>
          </a:xfrm>
          <a:prstGeom prst="rect">
            <a:avLst/>
          </a:prstGeom>
        </p:spPr>
      </p:pic>
      <p:pic>
        <p:nvPicPr>
          <p:cNvPr id="27" name="Picture 26">
            <a:extLst>
              <a:ext uri="{FF2B5EF4-FFF2-40B4-BE49-F238E27FC236}">
                <a16:creationId xmlns:a16="http://schemas.microsoft.com/office/drawing/2014/main" id="{BE94DF3D-6026-29CF-F163-0493B9914B40}"/>
              </a:ext>
            </a:extLst>
          </p:cNvPr>
          <p:cNvPicPr>
            <a:picLocks noChangeAspect="1"/>
          </p:cNvPicPr>
          <p:nvPr/>
        </p:nvPicPr>
        <p:blipFill>
          <a:blip r:embed="rId17"/>
          <a:stretch>
            <a:fillRect/>
          </a:stretch>
        </p:blipFill>
        <p:spPr>
          <a:xfrm>
            <a:off x="5933579" y="3684306"/>
            <a:ext cx="801371" cy="768796"/>
          </a:xfrm>
          <a:prstGeom prst="rect">
            <a:avLst/>
          </a:prstGeom>
        </p:spPr>
      </p:pic>
      <p:pic>
        <p:nvPicPr>
          <p:cNvPr id="28" name="Picture 27">
            <a:extLst>
              <a:ext uri="{FF2B5EF4-FFF2-40B4-BE49-F238E27FC236}">
                <a16:creationId xmlns:a16="http://schemas.microsoft.com/office/drawing/2014/main" id="{FB8A42A6-AF1B-5CC5-5391-6CDF7931CDD4}"/>
              </a:ext>
            </a:extLst>
          </p:cNvPr>
          <p:cNvPicPr>
            <a:picLocks noChangeAspect="1"/>
          </p:cNvPicPr>
          <p:nvPr/>
        </p:nvPicPr>
        <p:blipFill>
          <a:blip r:embed="rId17"/>
          <a:stretch>
            <a:fillRect/>
          </a:stretch>
        </p:blipFill>
        <p:spPr>
          <a:xfrm>
            <a:off x="6696591" y="3903967"/>
            <a:ext cx="801371" cy="768796"/>
          </a:xfrm>
          <a:prstGeom prst="rect">
            <a:avLst/>
          </a:prstGeom>
        </p:spPr>
      </p:pic>
      <p:pic>
        <p:nvPicPr>
          <p:cNvPr id="29" name="Picture 28">
            <a:extLst>
              <a:ext uri="{FF2B5EF4-FFF2-40B4-BE49-F238E27FC236}">
                <a16:creationId xmlns:a16="http://schemas.microsoft.com/office/drawing/2014/main" id="{A6238E47-1AF7-2226-F089-365027AB1F98}"/>
              </a:ext>
            </a:extLst>
          </p:cNvPr>
          <p:cNvPicPr>
            <a:picLocks noChangeAspect="1"/>
          </p:cNvPicPr>
          <p:nvPr/>
        </p:nvPicPr>
        <p:blipFill>
          <a:blip r:embed="rId17"/>
          <a:stretch>
            <a:fillRect/>
          </a:stretch>
        </p:blipFill>
        <p:spPr>
          <a:xfrm>
            <a:off x="3193067" y="3624252"/>
            <a:ext cx="801371" cy="768796"/>
          </a:xfrm>
          <a:prstGeom prst="rect">
            <a:avLst/>
          </a:prstGeom>
        </p:spPr>
      </p:pic>
      <p:pic>
        <p:nvPicPr>
          <p:cNvPr id="31" name="Picture 30">
            <a:extLst>
              <a:ext uri="{FF2B5EF4-FFF2-40B4-BE49-F238E27FC236}">
                <a16:creationId xmlns:a16="http://schemas.microsoft.com/office/drawing/2014/main" id="{B7959C18-A2D0-D3EF-CBB7-68D7AA6B5B3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082479" y="4979712"/>
            <a:ext cx="424656" cy="476391"/>
          </a:xfrm>
          <a:prstGeom prst="rect">
            <a:avLst/>
          </a:prstGeom>
        </p:spPr>
      </p:pic>
      <p:pic>
        <p:nvPicPr>
          <p:cNvPr id="33" name="Picture 32">
            <a:extLst>
              <a:ext uri="{FF2B5EF4-FFF2-40B4-BE49-F238E27FC236}">
                <a16:creationId xmlns:a16="http://schemas.microsoft.com/office/drawing/2014/main" id="{89341852-F6A6-740A-E84C-CDFB111B7D31}"/>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326815" y="1156674"/>
            <a:ext cx="801371" cy="547876"/>
          </a:xfrm>
          <a:prstGeom prst="rect">
            <a:avLst/>
          </a:prstGeom>
        </p:spPr>
      </p:pic>
      <p:pic>
        <p:nvPicPr>
          <p:cNvPr id="36" name="Picture 35">
            <a:extLst>
              <a:ext uri="{FF2B5EF4-FFF2-40B4-BE49-F238E27FC236}">
                <a16:creationId xmlns:a16="http://schemas.microsoft.com/office/drawing/2014/main" id="{DAA25B1C-6759-E220-742D-7EDA721BCF21}"/>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4174939" y="1156674"/>
            <a:ext cx="801371" cy="547876"/>
          </a:xfrm>
          <a:prstGeom prst="rect">
            <a:avLst/>
          </a:prstGeom>
        </p:spPr>
      </p:pic>
      <p:pic>
        <p:nvPicPr>
          <p:cNvPr id="39" name="Picture 38">
            <a:extLst>
              <a:ext uri="{FF2B5EF4-FFF2-40B4-BE49-F238E27FC236}">
                <a16:creationId xmlns:a16="http://schemas.microsoft.com/office/drawing/2014/main" id="{6C9F0E97-3F17-5D9D-F28A-8B11DB553334}"/>
              </a:ext>
            </a:extLst>
          </p:cNvPr>
          <p:cNvPicPr>
            <a:picLocks noChangeAspect="1"/>
          </p:cNvPicPr>
          <p:nvPr/>
        </p:nvPicPr>
        <p:blipFill>
          <a:blip r:embed="rId20"/>
          <a:stretch>
            <a:fillRect/>
          </a:stretch>
        </p:blipFill>
        <p:spPr>
          <a:xfrm>
            <a:off x="5150513" y="1229651"/>
            <a:ext cx="484125" cy="477919"/>
          </a:xfrm>
          <a:prstGeom prst="rect">
            <a:avLst/>
          </a:prstGeom>
        </p:spPr>
      </p:pic>
      <p:pic>
        <p:nvPicPr>
          <p:cNvPr id="41" name="Picture 40">
            <a:extLst>
              <a:ext uri="{FF2B5EF4-FFF2-40B4-BE49-F238E27FC236}">
                <a16:creationId xmlns:a16="http://schemas.microsoft.com/office/drawing/2014/main" id="{4EE25E8D-3AC2-2B68-CB05-BB515AF48EC8}"/>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6557364" y="1124541"/>
            <a:ext cx="879717" cy="582757"/>
          </a:xfrm>
          <a:prstGeom prst="rect">
            <a:avLst/>
          </a:prstGeom>
        </p:spPr>
      </p:pic>
      <p:cxnSp>
        <p:nvCxnSpPr>
          <p:cNvPr id="42" name="Straight Connector 41">
            <a:extLst>
              <a:ext uri="{FF2B5EF4-FFF2-40B4-BE49-F238E27FC236}">
                <a16:creationId xmlns:a16="http://schemas.microsoft.com/office/drawing/2014/main" id="{E6BD824C-7EEB-3F64-C6AB-38A1B87D8E53}"/>
              </a:ext>
            </a:extLst>
          </p:cNvPr>
          <p:cNvCxnSpPr>
            <a:cxnSpLocks/>
          </p:cNvCxnSpPr>
          <p:nvPr/>
        </p:nvCxnSpPr>
        <p:spPr>
          <a:xfrm flipH="1" flipV="1">
            <a:off x="10382042" y="1704550"/>
            <a:ext cx="500291" cy="1680221"/>
          </a:xfrm>
          <a:prstGeom prst="line">
            <a:avLst/>
          </a:prstGeom>
          <a:ln w="508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49" name="Straight Connector 48">
            <a:extLst>
              <a:ext uri="{FF2B5EF4-FFF2-40B4-BE49-F238E27FC236}">
                <a16:creationId xmlns:a16="http://schemas.microsoft.com/office/drawing/2014/main" id="{06AE969D-9227-6840-1735-34F8473A2404}"/>
              </a:ext>
            </a:extLst>
          </p:cNvPr>
          <p:cNvCxnSpPr>
            <a:cxnSpLocks/>
          </p:cNvCxnSpPr>
          <p:nvPr/>
        </p:nvCxnSpPr>
        <p:spPr>
          <a:xfrm flipV="1">
            <a:off x="11065103" y="3575452"/>
            <a:ext cx="130995" cy="700159"/>
          </a:xfrm>
          <a:prstGeom prst="line">
            <a:avLst/>
          </a:prstGeom>
          <a:ln w="50800">
            <a:solidFill>
              <a:srgbClr val="00B0F0"/>
            </a:solidFill>
          </a:ln>
        </p:spPr>
        <p:style>
          <a:lnRef idx="1">
            <a:schemeClr val="accent4"/>
          </a:lnRef>
          <a:fillRef idx="0">
            <a:schemeClr val="accent4"/>
          </a:fillRef>
          <a:effectRef idx="0">
            <a:schemeClr val="accent4"/>
          </a:effectRef>
          <a:fontRef idx="minor">
            <a:schemeClr val="tx1"/>
          </a:fontRef>
        </p:style>
      </p:cxnSp>
      <p:pic>
        <p:nvPicPr>
          <p:cNvPr id="54" name="Picture 53">
            <a:extLst>
              <a:ext uri="{FF2B5EF4-FFF2-40B4-BE49-F238E27FC236}">
                <a16:creationId xmlns:a16="http://schemas.microsoft.com/office/drawing/2014/main" id="{A4FC9F5A-2ACF-0794-C9D7-EEFAC124BF91}"/>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216991" y="1794855"/>
            <a:ext cx="747484" cy="930202"/>
          </a:xfrm>
          <a:prstGeom prst="rect">
            <a:avLst/>
          </a:prstGeom>
        </p:spPr>
      </p:pic>
      <p:cxnSp>
        <p:nvCxnSpPr>
          <p:cNvPr id="55" name="Straight Connector 54">
            <a:extLst>
              <a:ext uri="{FF2B5EF4-FFF2-40B4-BE49-F238E27FC236}">
                <a16:creationId xmlns:a16="http://schemas.microsoft.com/office/drawing/2014/main" id="{A24838C3-7949-B43F-9058-18FD0CC6774F}"/>
              </a:ext>
            </a:extLst>
          </p:cNvPr>
          <p:cNvCxnSpPr>
            <a:cxnSpLocks/>
          </p:cNvCxnSpPr>
          <p:nvPr/>
        </p:nvCxnSpPr>
        <p:spPr>
          <a:xfrm flipV="1">
            <a:off x="1160832" y="1773382"/>
            <a:ext cx="0" cy="536124"/>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BF1B08C3-599A-0142-62AB-02390A06C242}"/>
              </a:ext>
            </a:extLst>
          </p:cNvPr>
          <p:cNvCxnSpPr>
            <a:cxnSpLocks/>
          </p:cNvCxnSpPr>
          <p:nvPr/>
        </p:nvCxnSpPr>
        <p:spPr>
          <a:xfrm flipV="1">
            <a:off x="1155398" y="2736284"/>
            <a:ext cx="0" cy="881745"/>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62" name="Straight Connector 61">
            <a:extLst>
              <a:ext uri="{FF2B5EF4-FFF2-40B4-BE49-F238E27FC236}">
                <a16:creationId xmlns:a16="http://schemas.microsoft.com/office/drawing/2014/main" id="{6F0AF6F3-59C6-D9D5-C41A-41B35ECC4CBF}"/>
              </a:ext>
            </a:extLst>
          </p:cNvPr>
          <p:cNvCxnSpPr>
            <a:cxnSpLocks/>
          </p:cNvCxnSpPr>
          <p:nvPr/>
        </p:nvCxnSpPr>
        <p:spPr>
          <a:xfrm flipV="1">
            <a:off x="693398" y="4327582"/>
            <a:ext cx="0" cy="1442724"/>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702FAD2-5541-4707-5A5E-254EFDC5CB7C}"/>
              </a:ext>
            </a:extLst>
          </p:cNvPr>
          <p:cNvCxnSpPr>
            <a:cxnSpLocks/>
          </p:cNvCxnSpPr>
          <p:nvPr/>
        </p:nvCxnSpPr>
        <p:spPr>
          <a:xfrm flipV="1">
            <a:off x="1320943" y="4165600"/>
            <a:ext cx="2078039" cy="1813621"/>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D480584B-F4AC-2767-B70B-2C3EB9241A0D}"/>
              </a:ext>
            </a:extLst>
          </p:cNvPr>
          <p:cNvCxnSpPr>
            <a:cxnSpLocks/>
          </p:cNvCxnSpPr>
          <p:nvPr/>
        </p:nvCxnSpPr>
        <p:spPr>
          <a:xfrm flipH="1">
            <a:off x="1207887" y="3033475"/>
            <a:ext cx="2700719" cy="2736831"/>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pic>
        <p:nvPicPr>
          <p:cNvPr id="70" name="Picture 69">
            <a:extLst>
              <a:ext uri="{FF2B5EF4-FFF2-40B4-BE49-F238E27FC236}">
                <a16:creationId xmlns:a16="http://schemas.microsoft.com/office/drawing/2014/main" id="{D421B0A7-C056-C31F-1F41-558814A5FF5B}"/>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475889" y="2165484"/>
            <a:ext cx="573043" cy="458434"/>
          </a:xfrm>
          <a:prstGeom prst="rect">
            <a:avLst/>
          </a:prstGeom>
        </p:spPr>
      </p:pic>
      <p:cxnSp>
        <p:nvCxnSpPr>
          <p:cNvPr id="74" name="Straight Connector 73">
            <a:extLst>
              <a:ext uri="{FF2B5EF4-FFF2-40B4-BE49-F238E27FC236}">
                <a16:creationId xmlns:a16="http://schemas.microsoft.com/office/drawing/2014/main" id="{1B759970-2A92-A7A9-5117-F2E2145327AC}"/>
              </a:ext>
            </a:extLst>
          </p:cNvPr>
          <p:cNvCxnSpPr>
            <a:cxnSpLocks/>
          </p:cNvCxnSpPr>
          <p:nvPr/>
        </p:nvCxnSpPr>
        <p:spPr>
          <a:xfrm flipV="1">
            <a:off x="4721062" y="1744167"/>
            <a:ext cx="2935774" cy="75006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B49623A-CCE4-0207-4D41-6034A7616A9C}"/>
              </a:ext>
            </a:extLst>
          </p:cNvPr>
          <p:cNvCxnSpPr>
            <a:cxnSpLocks/>
          </p:cNvCxnSpPr>
          <p:nvPr/>
        </p:nvCxnSpPr>
        <p:spPr>
          <a:xfrm flipV="1">
            <a:off x="4915153" y="1563472"/>
            <a:ext cx="2024136" cy="8343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6DE8DE-F6D7-5791-18E2-B99B48D6EE02}"/>
              </a:ext>
            </a:extLst>
          </p:cNvPr>
          <p:cNvCxnSpPr>
            <a:cxnSpLocks/>
            <a:endCxn id="33" idx="2"/>
          </p:cNvCxnSpPr>
          <p:nvPr/>
        </p:nvCxnSpPr>
        <p:spPr>
          <a:xfrm flipH="1" flipV="1">
            <a:off x="3727501" y="1704550"/>
            <a:ext cx="500286" cy="9143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923E36B-C8CF-A74A-5828-9239CC3BE129}"/>
              </a:ext>
            </a:extLst>
          </p:cNvPr>
          <p:cNvCxnSpPr>
            <a:cxnSpLocks/>
          </p:cNvCxnSpPr>
          <p:nvPr/>
        </p:nvCxnSpPr>
        <p:spPr>
          <a:xfrm flipV="1">
            <a:off x="4340578" y="1621056"/>
            <a:ext cx="164368" cy="102635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7AED5A6-3BB2-0831-475E-20A89B677EFF}"/>
              </a:ext>
            </a:extLst>
          </p:cNvPr>
          <p:cNvCxnSpPr>
            <a:cxnSpLocks/>
          </p:cNvCxnSpPr>
          <p:nvPr/>
        </p:nvCxnSpPr>
        <p:spPr>
          <a:xfrm flipV="1">
            <a:off x="4685699" y="1366554"/>
            <a:ext cx="542144" cy="105548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E785440-BD09-1E7D-F659-F5B74AB3ED08}"/>
              </a:ext>
            </a:extLst>
          </p:cNvPr>
          <p:cNvCxnSpPr>
            <a:cxnSpLocks/>
          </p:cNvCxnSpPr>
          <p:nvPr/>
        </p:nvCxnSpPr>
        <p:spPr>
          <a:xfrm>
            <a:off x="8961378" y="1484204"/>
            <a:ext cx="904881" cy="259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3AF4A95-C55A-BE80-5C99-99A1CB3CCB78}"/>
              </a:ext>
            </a:extLst>
          </p:cNvPr>
          <p:cNvCxnSpPr>
            <a:cxnSpLocks/>
          </p:cNvCxnSpPr>
          <p:nvPr/>
        </p:nvCxnSpPr>
        <p:spPr>
          <a:xfrm flipV="1">
            <a:off x="3768295" y="3195287"/>
            <a:ext cx="405119" cy="63705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01316-BAA8-65B5-216B-B96A4F5A79ED}"/>
              </a:ext>
            </a:extLst>
          </p:cNvPr>
          <p:cNvCxnSpPr>
            <a:cxnSpLocks/>
          </p:cNvCxnSpPr>
          <p:nvPr/>
        </p:nvCxnSpPr>
        <p:spPr>
          <a:xfrm flipH="1" flipV="1">
            <a:off x="4369204" y="3033475"/>
            <a:ext cx="281659" cy="71418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9D1C11-F392-7E05-60F4-ACEF9B1FA784}"/>
              </a:ext>
            </a:extLst>
          </p:cNvPr>
          <p:cNvCxnSpPr>
            <a:cxnSpLocks/>
          </p:cNvCxnSpPr>
          <p:nvPr/>
        </p:nvCxnSpPr>
        <p:spPr>
          <a:xfrm flipH="1" flipV="1">
            <a:off x="4512584" y="2974185"/>
            <a:ext cx="1130906" cy="90898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BF15C74-1613-2A17-4A31-4BB667CEAE1D}"/>
              </a:ext>
            </a:extLst>
          </p:cNvPr>
          <p:cNvCxnSpPr>
            <a:cxnSpLocks/>
          </p:cNvCxnSpPr>
          <p:nvPr/>
        </p:nvCxnSpPr>
        <p:spPr>
          <a:xfrm flipH="1" flipV="1">
            <a:off x="4657378" y="2931597"/>
            <a:ext cx="1811636" cy="95157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572298A-2D9B-6848-5E84-DB5F6453FAB3}"/>
              </a:ext>
            </a:extLst>
          </p:cNvPr>
          <p:cNvCxnSpPr>
            <a:cxnSpLocks/>
          </p:cNvCxnSpPr>
          <p:nvPr/>
        </p:nvCxnSpPr>
        <p:spPr>
          <a:xfrm flipH="1" flipV="1">
            <a:off x="4764497" y="2849235"/>
            <a:ext cx="2374261" cy="1142673"/>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EC77AC4-60EE-2FF6-CBF5-09EF07294C9D}"/>
              </a:ext>
            </a:extLst>
          </p:cNvPr>
          <p:cNvCxnSpPr>
            <a:cxnSpLocks/>
          </p:cNvCxnSpPr>
          <p:nvPr/>
        </p:nvCxnSpPr>
        <p:spPr>
          <a:xfrm>
            <a:off x="4959658" y="2771664"/>
            <a:ext cx="4714709" cy="162815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CAC2F05-92EB-1C06-070C-E991A848AAF4}"/>
              </a:ext>
            </a:extLst>
          </p:cNvPr>
          <p:cNvCxnSpPr>
            <a:cxnSpLocks/>
          </p:cNvCxnSpPr>
          <p:nvPr/>
        </p:nvCxnSpPr>
        <p:spPr>
          <a:xfrm flipV="1">
            <a:off x="3551382" y="4285902"/>
            <a:ext cx="898217" cy="935027"/>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22" name="Straight Connector 121">
            <a:extLst>
              <a:ext uri="{FF2B5EF4-FFF2-40B4-BE49-F238E27FC236}">
                <a16:creationId xmlns:a16="http://schemas.microsoft.com/office/drawing/2014/main" id="{404F99E2-416F-9064-3C26-D0D960702C7F}"/>
              </a:ext>
            </a:extLst>
          </p:cNvPr>
          <p:cNvCxnSpPr>
            <a:cxnSpLocks/>
          </p:cNvCxnSpPr>
          <p:nvPr/>
        </p:nvCxnSpPr>
        <p:spPr>
          <a:xfrm flipV="1">
            <a:off x="2079212" y="4149842"/>
            <a:ext cx="2192567" cy="1160543"/>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24" name="Straight Connector 123">
            <a:extLst>
              <a:ext uri="{FF2B5EF4-FFF2-40B4-BE49-F238E27FC236}">
                <a16:creationId xmlns:a16="http://schemas.microsoft.com/office/drawing/2014/main" id="{ED38F166-9052-8D87-1D16-B0ABEE458FE7}"/>
              </a:ext>
            </a:extLst>
          </p:cNvPr>
          <p:cNvCxnSpPr>
            <a:cxnSpLocks/>
          </p:cNvCxnSpPr>
          <p:nvPr/>
        </p:nvCxnSpPr>
        <p:spPr>
          <a:xfrm flipV="1">
            <a:off x="3665460" y="2459946"/>
            <a:ext cx="4887081" cy="1326237"/>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26" name="Straight Connector 125">
            <a:extLst>
              <a:ext uri="{FF2B5EF4-FFF2-40B4-BE49-F238E27FC236}">
                <a16:creationId xmlns:a16="http://schemas.microsoft.com/office/drawing/2014/main" id="{4A831FCE-F369-9FD2-A5D6-71636521BC3C}"/>
              </a:ext>
            </a:extLst>
          </p:cNvPr>
          <p:cNvCxnSpPr>
            <a:cxnSpLocks/>
          </p:cNvCxnSpPr>
          <p:nvPr/>
        </p:nvCxnSpPr>
        <p:spPr>
          <a:xfrm flipH="1">
            <a:off x="5304197" y="4318721"/>
            <a:ext cx="33468" cy="704316"/>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30" name="Straight Connector 129">
            <a:extLst>
              <a:ext uri="{FF2B5EF4-FFF2-40B4-BE49-F238E27FC236}">
                <a16:creationId xmlns:a16="http://schemas.microsoft.com/office/drawing/2014/main" id="{2C3869DD-504B-07D6-94DC-C5468A1583BA}"/>
              </a:ext>
            </a:extLst>
          </p:cNvPr>
          <p:cNvCxnSpPr>
            <a:cxnSpLocks/>
          </p:cNvCxnSpPr>
          <p:nvPr/>
        </p:nvCxnSpPr>
        <p:spPr>
          <a:xfrm flipH="1">
            <a:off x="7200951" y="1975130"/>
            <a:ext cx="2724416" cy="2190470"/>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33" name="Straight Connector 132">
            <a:extLst>
              <a:ext uri="{FF2B5EF4-FFF2-40B4-BE49-F238E27FC236}">
                <a16:creationId xmlns:a16="http://schemas.microsoft.com/office/drawing/2014/main" id="{31867E0F-901B-342E-624B-4B6A855F9949}"/>
              </a:ext>
            </a:extLst>
          </p:cNvPr>
          <p:cNvCxnSpPr>
            <a:cxnSpLocks/>
          </p:cNvCxnSpPr>
          <p:nvPr/>
        </p:nvCxnSpPr>
        <p:spPr>
          <a:xfrm flipH="1" flipV="1">
            <a:off x="2891532" y="2576426"/>
            <a:ext cx="1204100" cy="15985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AE0F40B-8003-9030-60A9-CE3C8A1EE27D}"/>
              </a:ext>
            </a:extLst>
          </p:cNvPr>
          <p:cNvCxnSpPr>
            <a:cxnSpLocks/>
          </p:cNvCxnSpPr>
          <p:nvPr/>
        </p:nvCxnSpPr>
        <p:spPr>
          <a:xfrm flipH="1">
            <a:off x="1453965" y="2889079"/>
            <a:ext cx="2414827" cy="200065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78F1015-9DD9-1A5B-892D-8EB60ED675FA}"/>
              </a:ext>
            </a:extLst>
          </p:cNvPr>
          <p:cNvCxnSpPr>
            <a:cxnSpLocks/>
          </p:cNvCxnSpPr>
          <p:nvPr/>
        </p:nvCxnSpPr>
        <p:spPr>
          <a:xfrm flipH="1">
            <a:off x="6453651" y="2099174"/>
            <a:ext cx="3719742" cy="3273239"/>
          </a:xfrm>
          <a:prstGeom prst="line">
            <a:avLst/>
          </a:prstGeom>
          <a:ln w="50800">
            <a:solidFill>
              <a:srgbClr val="FFFF00"/>
            </a:solidFill>
          </a:ln>
        </p:spPr>
        <p:style>
          <a:lnRef idx="1">
            <a:schemeClr val="accent4"/>
          </a:lnRef>
          <a:fillRef idx="0">
            <a:schemeClr val="accent4"/>
          </a:fillRef>
          <a:effectRef idx="0">
            <a:schemeClr val="accent4"/>
          </a:effectRef>
          <a:fontRef idx="minor">
            <a:schemeClr val="tx1"/>
          </a:fontRef>
        </p:style>
      </p:cxnSp>
      <p:sp>
        <p:nvSpPr>
          <p:cNvPr id="150" name="TextBox 149">
            <a:extLst>
              <a:ext uri="{FF2B5EF4-FFF2-40B4-BE49-F238E27FC236}">
                <a16:creationId xmlns:a16="http://schemas.microsoft.com/office/drawing/2014/main" id="{D6105CBC-CE40-232E-7308-FCB4E15AB762}"/>
              </a:ext>
            </a:extLst>
          </p:cNvPr>
          <p:cNvSpPr txBox="1"/>
          <p:nvPr/>
        </p:nvSpPr>
        <p:spPr>
          <a:xfrm>
            <a:off x="392047" y="1848036"/>
            <a:ext cx="763351" cy="246221"/>
          </a:xfrm>
          <a:prstGeom prst="rect">
            <a:avLst/>
          </a:prstGeom>
          <a:noFill/>
        </p:spPr>
        <p:txBody>
          <a:bodyPr wrap="none" rtlCol="0">
            <a:spAutoFit/>
          </a:bodyPr>
          <a:lstStyle/>
          <a:p>
            <a:r>
              <a:rPr lang="en-GB" sz="1000" dirty="0"/>
              <a:t>Solar panel</a:t>
            </a:r>
          </a:p>
        </p:txBody>
      </p:sp>
      <p:sp>
        <p:nvSpPr>
          <p:cNvPr id="153" name="TextBox 152">
            <a:extLst>
              <a:ext uri="{FF2B5EF4-FFF2-40B4-BE49-F238E27FC236}">
                <a16:creationId xmlns:a16="http://schemas.microsoft.com/office/drawing/2014/main" id="{DF033723-3747-D402-47F1-C82601B35ED3}"/>
              </a:ext>
            </a:extLst>
          </p:cNvPr>
          <p:cNvSpPr txBox="1"/>
          <p:nvPr/>
        </p:nvSpPr>
        <p:spPr>
          <a:xfrm>
            <a:off x="409405" y="2840707"/>
            <a:ext cx="716863" cy="415498"/>
          </a:xfrm>
          <a:prstGeom prst="rect">
            <a:avLst/>
          </a:prstGeom>
          <a:noFill/>
        </p:spPr>
        <p:txBody>
          <a:bodyPr wrap="none" rtlCol="0">
            <a:spAutoFit/>
          </a:bodyPr>
          <a:lstStyle/>
          <a:p>
            <a:r>
              <a:rPr lang="en-GB" sz="1050" dirty="0"/>
              <a:t>Regulator</a:t>
            </a:r>
            <a:br>
              <a:rPr lang="en-GB" sz="1050" dirty="0"/>
            </a:br>
            <a:r>
              <a:rPr lang="en-GB" sz="1050" dirty="0"/>
              <a:t>charger</a:t>
            </a:r>
          </a:p>
        </p:txBody>
      </p:sp>
      <p:sp>
        <p:nvSpPr>
          <p:cNvPr id="154" name="TextBox 153">
            <a:extLst>
              <a:ext uri="{FF2B5EF4-FFF2-40B4-BE49-F238E27FC236}">
                <a16:creationId xmlns:a16="http://schemas.microsoft.com/office/drawing/2014/main" id="{52ABEBDF-C326-04CE-49E4-3F49081239AF}"/>
              </a:ext>
            </a:extLst>
          </p:cNvPr>
          <p:cNvSpPr txBox="1"/>
          <p:nvPr/>
        </p:nvSpPr>
        <p:spPr>
          <a:xfrm>
            <a:off x="1667829" y="3448494"/>
            <a:ext cx="832279" cy="253916"/>
          </a:xfrm>
          <a:prstGeom prst="rect">
            <a:avLst/>
          </a:prstGeom>
          <a:noFill/>
        </p:spPr>
        <p:txBody>
          <a:bodyPr wrap="none" rtlCol="0">
            <a:spAutoFit/>
          </a:bodyPr>
          <a:lstStyle/>
          <a:p>
            <a:r>
              <a:rPr lang="en-GB" sz="1050" dirty="0"/>
              <a:t>12V Battery</a:t>
            </a:r>
          </a:p>
        </p:txBody>
      </p:sp>
      <p:sp>
        <p:nvSpPr>
          <p:cNvPr id="156" name="TextBox 155">
            <a:extLst>
              <a:ext uri="{FF2B5EF4-FFF2-40B4-BE49-F238E27FC236}">
                <a16:creationId xmlns:a16="http://schemas.microsoft.com/office/drawing/2014/main" id="{72C97E68-1505-58DF-9699-C378193FDB38}"/>
              </a:ext>
            </a:extLst>
          </p:cNvPr>
          <p:cNvSpPr txBox="1"/>
          <p:nvPr/>
        </p:nvSpPr>
        <p:spPr>
          <a:xfrm>
            <a:off x="693398" y="4553495"/>
            <a:ext cx="704039" cy="253916"/>
          </a:xfrm>
          <a:prstGeom prst="rect">
            <a:avLst/>
          </a:prstGeom>
          <a:noFill/>
        </p:spPr>
        <p:txBody>
          <a:bodyPr wrap="none" rtlCol="0">
            <a:spAutoFit/>
          </a:bodyPr>
          <a:lstStyle/>
          <a:p>
            <a:r>
              <a:rPr lang="en-GB" sz="1050" dirty="0"/>
              <a:t>Ammeter</a:t>
            </a:r>
          </a:p>
        </p:txBody>
      </p:sp>
      <p:sp>
        <p:nvSpPr>
          <p:cNvPr id="157" name="TextBox 156">
            <a:extLst>
              <a:ext uri="{FF2B5EF4-FFF2-40B4-BE49-F238E27FC236}">
                <a16:creationId xmlns:a16="http://schemas.microsoft.com/office/drawing/2014/main" id="{BFA2F007-7961-5CE9-AD95-47C7FC2A68DD}"/>
              </a:ext>
            </a:extLst>
          </p:cNvPr>
          <p:cNvSpPr txBox="1"/>
          <p:nvPr/>
        </p:nvSpPr>
        <p:spPr>
          <a:xfrm>
            <a:off x="1227654" y="5990897"/>
            <a:ext cx="721672" cy="415498"/>
          </a:xfrm>
          <a:prstGeom prst="rect">
            <a:avLst/>
          </a:prstGeom>
          <a:noFill/>
        </p:spPr>
        <p:txBody>
          <a:bodyPr wrap="none" rtlCol="0">
            <a:spAutoFit/>
          </a:bodyPr>
          <a:lstStyle/>
          <a:p>
            <a:r>
              <a:rPr lang="en-GB" sz="1050" dirty="0"/>
              <a:t>12V to 5V</a:t>
            </a:r>
            <a:br>
              <a:rPr lang="en-GB" sz="1050" dirty="0"/>
            </a:br>
            <a:r>
              <a:rPr lang="en-GB" sz="1050" dirty="0"/>
              <a:t>converter</a:t>
            </a:r>
          </a:p>
        </p:txBody>
      </p:sp>
      <p:sp>
        <p:nvSpPr>
          <p:cNvPr id="158" name="TextBox 157">
            <a:extLst>
              <a:ext uri="{FF2B5EF4-FFF2-40B4-BE49-F238E27FC236}">
                <a16:creationId xmlns:a16="http://schemas.microsoft.com/office/drawing/2014/main" id="{2EAC2001-F199-1868-C19E-350BCF00DDF6}"/>
              </a:ext>
            </a:extLst>
          </p:cNvPr>
          <p:cNvSpPr txBox="1"/>
          <p:nvPr/>
        </p:nvSpPr>
        <p:spPr>
          <a:xfrm>
            <a:off x="2661378" y="5634371"/>
            <a:ext cx="716863" cy="415498"/>
          </a:xfrm>
          <a:prstGeom prst="rect">
            <a:avLst/>
          </a:prstGeom>
          <a:noFill/>
        </p:spPr>
        <p:txBody>
          <a:bodyPr wrap="none" rtlCol="0">
            <a:spAutoFit/>
          </a:bodyPr>
          <a:lstStyle/>
          <a:p>
            <a:r>
              <a:rPr lang="en-GB" sz="1050" dirty="0"/>
              <a:t>Enclosure</a:t>
            </a:r>
          </a:p>
          <a:p>
            <a:r>
              <a:rPr lang="en-GB" sz="1050" dirty="0"/>
              <a:t>motor</a:t>
            </a:r>
          </a:p>
        </p:txBody>
      </p:sp>
      <p:sp>
        <p:nvSpPr>
          <p:cNvPr id="159" name="TextBox 158">
            <a:extLst>
              <a:ext uri="{FF2B5EF4-FFF2-40B4-BE49-F238E27FC236}">
                <a16:creationId xmlns:a16="http://schemas.microsoft.com/office/drawing/2014/main" id="{192D53E8-CFAF-9F30-8474-4839F1CA2753}"/>
              </a:ext>
            </a:extLst>
          </p:cNvPr>
          <p:cNvSpPr txBox="1"/>
          <p:nvPr/>
        </p:nvSpPr>
        <p:spPr>
          <a:xfrm>
            <a:off x="7626008" y="2238382"/>
            <a:ext cx="671979" cy="415498"/>
          </a:xfrm>
          <a:prstGeom prst="rect">
            <a:avLst/>
          </a:prstGeom>
          <a:noFill/>
        </p:spPr>
        <p:txBody>
          <a:bodyPr wrap="none" rtlCol="0">
            <a:spAutoFit/>
          </a:bodyPr>
          <a:lstStyle/>
          <a:p>
            <a:r>
              <a:rPr lang="en-GB" sz="1050" dirty="0"/>
              <a:t>Webcam</a:t>
            </a:r>
            <a:br>
              <a:rPr lang="en-GB" sz="1050" dirty="0"/>
            </a:br>
            <a:r>
              <a:rPr lang="en-GB" sz="1050" dirty="0"/>
              <a:t>heater</a:t>
            </a:r>
          </a:p>
        </p:txBody>
      </p:sp>
      <p:sp>
        <p:nvSpPr>
          <p:cNvPr id="160" name="TextBox 159">
            <a:extLst>
              <a:ext uri="{FF2B5EF4-FFF2-40B4-BE49-F238E27FC236}">
                <a16:creationId xmlns:a16="http://schemas.microsoft.com/office/drawing/2014/main" id="{EE7557D3-5CD8-1FA7-FF22-26E80D8CD42E}"/>
              </a:ext>
            </a:extLst>
          </p:cNvPr>
          <p:cNvSpPr txBox="1"/>
          <p:nvPr/>
        </p:nvSpPr>
        <p:spPr>
          <a:xfrm>
            <a:off x="4992751" y="5449395"/>
            <a:ext cx="716863" cy="415498"/>
          </a:xfrm>
          <a:prstGeom prst="rect">
            <a:avLst/>
          </a:prstGeom>
          <a:noFill/>
        </p:spPr>
        <p:txBody>
          <a:bodyPr wrap="none" rtlCol="0">
            <a:spAutoFit/>
          </a:bodyPr>
          <a:lstStyle/>
          <a:p>
            <a:r>
              <a:rPr lang="en-GB" sz="1050" dirty="0"/>
              <a:t>Enclosure</a:t>
            </a:r>
            <a:br>
              <a:rPr lang="en-GB" sz="1050" dirty="0"/>
            </a:br>
            <a:r>
              <a:rPr lang="en-GB" sz="1050" dirty="0"/>
              <a:t>LEDS</a:t>
            </a:r>
          </a:p>
        </p:txBody>
      </p:sp>
      <p:sp>
        <p:nvSpPr>
          <p:cNvPr id="161" name="TextBox 160">
            <a:extLst>
              <a:ext uri="{FF2B5EF4-FFF2-40B4-BE49-F238E27FC236}">
                <a16:creationId xmlns:a16="http://schemas.microsoft.com/office/drawing/2014/main" id="{16E67EAB-03EB-2948-6FD6-003B8B0015CC}"/>
              </a:ext>
            </a:extLst>
          </p:cNvPr>
          <p:cNvSpPr txBox="1"/>
          <p:nvPr/>
        </p:nvSpPr>
        <p:spPr>
          <a:xfrm>
            <a:off x="6557364" y="5202090"/>
            <a:ext cx="716863" cy="415498"/>
          </a:xfrm>
          <a:prstGeom prst="rect">
            <a:avLst/>
          </a:prstGeom>
          <a:noFill/>
        </p:spPr>
        <p:txBody>
          <a:bodyPr wrap="none" rtlCol="0">
            <a:spAutoFit/>
          </a:bodyPr>
          <a:lstStyle/>
          <a:p>
            <a:r>
              <a:rPr lang="en-GB" sz="1050" dirty="0"/>
              <a:t>Enclosure</a:t>
            </a:r>
            <a:br>
              <a:rPr lang="en-GB" sz="1050" dirty="0"/>
            </a:br>
            <a:r>
              <a:rPr lang="en-GB" sz="1050" dirty="0"/>
              <a:t>webcam</a:t>
            </a:r>
          </a:p>
        </p:txBody>
      </p:sp>
      <p:sp>
        <p:nvSpPr>
          <p:cNvPr id="162" name="TextBox 161">
            <a:extLst>
              <a:ext uri="{FF2B5EF4-FFF2-40B4-BE49-F238E27FC236}">
                <a16:creationId xmlns:a16="http://schemas.microsoft.com/office/drawing/2014/main" id="{8E1F8E6C-9515-45E6-DA63-E98AFAB4A749}"/>
              </a:ext>
            </a:extLst>
          </p:cNvPr>
          <p:cNvSpPr txBox="1"/>
          <p:nvPr/>
        </p:nvSpPr>
        <p:spPr>
          <a:xfrm>
            <a:off x="8961378" y="4896301"/>
            <a:ext cx="492443" cy="253916"/>
          </a:xfrm>
          <a:prstGeom prst="rect">
            <a:avLst/>
          </a:prstGeom>
          <a:noFill/>
        </p:spPr>
        <p:txBody>
          <a:bodyPr wrap="none" rtlCol="0">
            <a:spAutoFit/>
          </a:bodyPr>
          <a:lstStyle/>
          <a:p>
            <a:r>
              <a:rPr lang="en-GB" sz="1050" dirty="0"/>
              <a:t>Servo</a:t>
            </a:r>
          </a:p>
        </p:txBody>
      </p:sp>
      <p:sp>
        <p:nvSpPr>
          <p:cNvPr id="163" name="TextBox 162">
            <a:extLst>
              <a:ext uri="{FF2B5EF4-FFF2-40B4-BE49-F238E27FC236}">
                <a16:creationId xmlns:a16="http://schemas.microsoft.com/office/drawing/2014/main" id="{247460FF-DDF6-DD84-E360-44A932372715}"/>
              </a:ext>
            </a:extLst>
          </p:cNvPr>
          <p:cNvSpPr txBox="1"/>
          <p:nvPr/>
        </p:nvSpPr>
        <p:spPr>
          <a:xfrm>
            <a:off x="8762865" y="5965326"/>
            <a:ext cx="1426673" cy="307777"/>
          </a:xfrm>
          <a:prstGeom prst="rect">
            <a:avLst/>
          </a:prstGeom>
          <a:noFill/>
        </p:spPr>
        <p:txBody>
          <a:bodyPr wrap="none" rtlCol="0">
            <a:spAutoFit/>
          </a:bodyPr>
          <a:lstStyle/>
          <a:p>
            <a:r>
              <a:rPr lang="en-GB" sz="1400" dirty="0"/>
              <a:t>ZWO Seestar S50</a:t>
            </a:r>
          </a:p>
        </p:txBody>
      </p:sp>
      <p:sp>
        <p:nvSpPr>
          <p:cNvPr id="164" name="TextBox 163">
            <a:extLst>
              <a:ext uri="{FF2B5EF4-FFF2-40B4-BE49-F238E27FC236}">
                <a16:creationId xmlns:a16="http://schemas.microsoft.com/office/drawing/2014/main" id="{1D562AC4-8AC7-BDB6-D68B-7183794881DF}"/>
              </a:ext>
            </a:extLst>
          </p:cNvPr>
          <p:cNvSpPr txBox="1"/>
          <p:nvPr/>
        </p:nvSpPr>
        <p:spPr>
          <a:xfrm>
            <a:off x="9748873" y="3225611"/>
            <a:ext cx="530915" cy="415498"/>
          </a:xfrm>
          <a:prstGeom prst="rect">
            <a:avLst/>
          </a:prstGeom>
          <a:noFill/>
        </p:spPr>
        <p:txBody>
          <a:bodyPr wrap="none" rtlCol="0">
            <a:spAutoFit/>
          </a:bodyPr>
          <a:lstStyle/>
          <a:p>
            <a:r>
              <a:rPr lang="en-GB" sz="1050" dirty="0"/>
              <a:t>Local</a:t>
            </a:r>
            <a:br>
              <a:rPr lang="en-GB" sz="1050" dirty="0"/>
            </a:br>
            <a:r>
              <a:rPr lang="en-GB" sz="1050" dirty="0"/>
              <a:t>router</a:t>
            </a:r>
          </a:p>
        </p:txBody>
      </p:sp>
      <p:sp>
        <p:nvSpPr>
          <p:cNvPr id="165" name="TextBox 164">
            <a:extLst>
              <a:ext uri="{FF2B5EF4-FFF2-40B4-BE49-F238E27FC236}">
                <a16:creationId xmlns:a16="http://schemas.microsoft.com/office/drawing/2014/main" id="{0DC926E2-DCF0-5B6E-727F-F5DCAAF30DA3}"/>
              </a:ext>
            </a:extLst>
          </p:cNvPr>
          <p:cNvSpPr txBox="1"/>
          <p:nvPr/>
        </p:nvSpPr>
        <p:spPr>
          <a:xfrm>
            <a:off x="10924282" y="1113662"/>
            <a:ext cx="737702" cy="415498"/>
          </a:xfrm>
          <a:prstGeom prst="rect">
            <a:avLst/>
          </a:prstGeom>
          <a:noFill/>
        </p:spPr>
        <p:txBody>
          <a:bodyPr wrap="none" rtlCol="0">
            <a:spAutoFit/>
          </a:bodyPr>
          <a:lstStyle/>
          <a:p>
            <a:r>
              <a:rPr lang="en-GB" sz="1050" dirty="0"/>
              <a:t>Raspberry</a:t>
            </a:r>
            <a:br>
              <a:rPr lang="en-GB" sz="1050" dirty="0"/>
            </a:br>
            <a:r>
              <a:rPr lang="en-GB" sz="1050" dirty="0"/>
              <a:t>Pi 4</a:t>
            </a:r>
          </a:p>
        </p:txBody>
      </p:sp>
      <p:sp>
        <p:nvSpPr>
          <p:cNvPr id="166" name="TextBox 165">
            <a:extLst>
              <a:ext uri="{FF2B5EF4-FFF2-40B4-BE49-F238E27FC236}">
                <a16:creationId xmlns:a16="http://schemas.microsoft.com/office/drawing/2014/main" id="{5EFE1B6D-E4A2-514B-52C6-F2FCD49E605D}"/>
              </a:ext>
            </a:extLst>
          </p:cNvPr>
          <p:cNvSpPr txBox="1"/>
          <p:nvPr/>
        </p:nvSpPr>
        <p:spPr>
          <a:xfrm>
            <a:off x="9002967" y="1511157"/>
            <a:ext cx="591829" cy="415498"/>
          </a:xfrm>
          <a:prstGeom prst="rect">
            <a:avLst/>
          </a:prstGeom>
          <a:noFill/>
        </p:spPr>
        <p:txBody>
          <a:bodyPr wrap="none" rtlCol="0">
            <a:spAutoFit/>
          </a:bodyPr>
          <a:lstStyle/>
          <a:p>
            <a:r>
              <a:rPr lang="en-GB" sz="1050" dirty="0"/>
              <a:t>All-sky</a:t>
            </a:r>
            <a:br>
              <a:rPr lang="en-GB" sz="1050" dirty="0"/>
            </a:br>
            <a:r>
              <a:rPr lang="en-GB" sz="1050" dirty="0"/>
              <a:t>camera</a:t>
            </a:r>
          </a:p>
        </p:txBody>
      </p:sp>
      <p:sp>
        <p:nvSpPr>
          <p:cNvPr id="167" name="TextBox 166">
            <a:extLst>
              <a:ext uri="{FF2B5EF4-FFF2-40B4-BE49-F238E27FC236}">
                <a16:creationId xmlns:a16="http://schemas.microsoft.com/office/drawing/2014/main" id="{0EC9BFCB-3A42-3A6E-099B-4FEB98241F8E}"/>
              </a:ext>
            </a:extLst>
          </p:cNvPr>
          <p:cNvSpPr txBox="1"/>
          <p:nvPr/>
        </p:nvSpPr>
        <p:spPr>
          <a:xfrm>
            <a:off x="7491496" y="1787732"/>
            <a:ext cx="980370" cy="415498"/>
          </a:xfrm>
          <a:prstGeom prst="rect">
            <a:avLst/>
          </a:prstGeom>
          <a:noFill/>
        </p:spPr>
        <p:txBody>
          <a:bodyPr wrap="square" rtlCol="0">
            <a:spAutoFit/>
          </a:bodyPr>
          <a:lstStyle/>
          <a:p>
            <a:r>
              <a:rPr lang="en-GB" sz="1050" dirty="0"/>
              <a:t>Environment</a:t>
            </a:r>
            <a:br>
              <a:rPr lang="en-GB" sz="1050" dirty="0"/>
            </a:br>
            <a:r>
              <a:rPr lang="en-GB" sz="1050" dirty="0"/>
              <a:t>sensor</a:t>
            </a:r>
          </a:p>
        </p:txBody>
      </p:sp>
      <p:sp>
        <p:nvSpPr>
          <p:cNvPr id="168" name="TextBox 167">
            <a:extLst>
              <a:ext uri="{FF2B5EF4-FFF2-40B4-BE49-F238E27FC236}">
                <a16:creationId xmlns:a16="http://schemas.microsoft.com/office/drawing/2014/main" id="{FCE86C85-05B8-C351-D113-75F48C71BC60}"/>
              </a:ext>
            </a:extLst>
          </p:cNvPr>
          <p:cNvSpPr txBox="1"/>
          <p:nvPr/>
        </p:nvSpPr>
        <p:spPr>
          <a:xfrm>
            <a:off x="6003001" y="1068706"/>
            <a:ext cx="654346" cy="415498"/>
          </a:xfrm>
          <a:prstGeom prst="rect">
            <a:avLst/>
          </a:prstGeom>
          <a:noFill/>
        </p:spPr>
        <p:txBody>
          <a:bodyPr wrap="none" rtlCol="0">
            <a:spAutoFit/>
          </a:bodyPr>
          <a:lstStyle/>
          <a:p>
            <a:r>
              <a:rPr lang="en-GB" sz="1050" dirty="0"/>
              <a:t>Rain</a:t>
            </a:r>
            <a:br>
              <a:rPr lang="en-GB" sz="1050" dirty="0"/>
            </a:br>
            <a:r>
              <a:rPr lang="en-GB" sz="1050" dirty="0"/>
              <a:t>detector</a:t>
            </a:r>
          </a:p>
        </p:txBody>
      </p:sp>
      <p:sp>
        <p:nvSpPr>
          <p:cNvPr id="169" name="TextBox 168">
            <a:extLst>
              <a:ext uri="{FF2B5EF4-FFF2-40B4-BE49-F238E27FC236}">
                <a16:creationId xmlns:a16="http://schemas.microsoft.com/office/drawing/2014/main" id="{CB1D7D2F-09CC-EA27-F110-85B73A9E9D34}"/>
              </a:ext>
            </a:extLst>
          </p:cNvPr>
          <p:cNvSpPr txBox="1"/>
          <p:nvPr/>
        </p:nvSpPr>
        <p:spPr>
          <a:xfrm>
            <a:off x="2812995" y="1289962"/>
            <a:ext cx="760144" cy="415498"/>
          </a:xfrm>
          <a:prstGeom prst="rect">
            <a:avLst/>
          </a:prstGeom>
          <a:noFill/>
        </p:spPr>
        <p:txBody>
          <a:bodyPr wrap="none" rtlCol="0">
            <a:spAutoFit/>
          </a:bodyPr>
          <a:lstStyle/>
          <a:p>
            <a:r>
              <a:rPr lang="en-GB" sz="1050" dirty="0"/>
              <a:t>Enclosure</a:t>
            </a:r>
            <a:br>
              <a:rPr lang="en-GB" sz="1050" dirty="0"/>
            </a:br>
            <a:r>
              <a:rPr lang="en-GB" sz="1050" dirty="0"/>
              <a:t>lid sensors</a:t>
            </a:r>
          </a:p>
        </p:txBody>
      </p:sp>
      <p:sp>
        <p:nvSpPr>
          <p:cNvPr id="170" name="TextBox 169">
            <a:extLst>
              <a:ext uri="{FF2B5EF4-FFF2-40B4-BE49-F238E27FC236}">
                <a16:creationId xmlns:a16="http://schemas.microsoft.com/office/drawing/2014/main" id="{A4906915-3F41-2B9D-E7BC-458BFC379E95}"/>
              </a:ext>
            </a:extLst>
          </p:cNvPr>
          <p:cNvSpPr txBox="1"/>
          <p:nvPr/>
        </p:nvSpPr>
        <p:spPr>
          <a:xfrm>
            <a:off x="4995697" y="1625893"/>
            <a:ext cx="994183" cy="415498"/>
          </a:xfrm>
          <a:prstGeom prst="rect">
            <a:avLst/>
          </a:prstGeom>
          <a:noFill/>
        </p:spPr>
        <p:txBody>
          <a:bodyPr wrap="none" rtlCol="0">
            <a:spAutoFit/>
          </a:bodyPr>
          <a:lstStyle/>
          <a:p>
            <a:r>
              <a:rPr lang="en-GB" sz="1050" dirty="0"/>
              <a:t>Lid opening</a:t>
            </a:r>
          </a:p>
          <a:p>
            <a:r>
              <a:rPr lang="en-GB" sz="1050" dirty="0"/>
              <a:t>manual button</a:t>
            </a:r>
          </a:p>
        </p:txBody>
      </p:sp>
      <p:sp>
        <p:nvSpPr>
          <p:cNvPr id="171" name="TextBox 170">
            <a:extLst>
              <a:ext uri="{FF2B5EF4-FFF2-40B4-BE49-F238E27FC236}">
                <a16:creationId xmlns:a16="http://schemas.microsoft.com/office/drawing/2014/main" id="{0CB8B9BE-3BBD-F937-45D8-8F9C577B30FC}"/>
              </a:ext>
            </a:extLst>
          </p:cNvPr>
          <p:cNvSpPr txBox="1"/>
          <p:nvPr/>
        </p:nvSpPr>
        <p:spPr>
          <a:xfrm>
            <a:off x="2910386" y="1970444"/>
            <a:ext cx="720069" cy="415498"/>
          </a:xfrm>
          <a:prstGeom prst="rect">
            <a:avLst/>
          </a:prstGeom>
          <a:noFill/>
        </p:spPr>
        <p:txBody>
          <a:bodyPr wrap="none" rtlCol="0">
            <a:spAutoFit/>
          </a:bodyPr>
          <a:lstStyle/>
          <a:p>
            <a:r>
              <a:rPr lang="en-GB" sz="1050" dirty="0"/>
              <a:t>Hand</a:t>
            </a:r>
            <a:br>
              <a:rPr lang="en-GB" sz="1050" dirty="0"/>
            </a:br>
            <a:r>
              <a:rPr lang="en-GB" sz="1050" dirty="0"/>
              <a:t>controller</a:t>
            </a:r>
          </a:p>
        </p:txBody>
      </p:sp>
      <p:cxnSp>
        <p:nvCxnSpPr>
          <p:cNvPr id="172" name="Straight Connector 171">
            <a:extLst>
              <a:ext uri="{FF2B5EF4-FFF2-40B4-BE49-F238E27FC236}">
                <a16:creationId xmlns:a16="http://schemas.microsoft.com/office/drawing/2014/main" id="{0CB6DAB8-173A-150B-3F43-0448771414E1}"/>
              </a:ext>
            </a:extLst>
          </p:cNvPr>
          <p:cNvCxnSpPr>
            <a:cxnSpLocks/>
          </p:cNvCxnSpPr>
          <p:nvPr/>
        </p:nvCxnSpPr>
        <p:spPr>
          <a:xfrm flipH="1">
            <a:off x="4968001" y="1946894"/>
            <a:ext cx="4694821" cy="629118"/>
          </a:xfrm>
          <a:prstGeom prst="line">
            <a:avLst/>
          </a:prstGeom>
          <a:ln w="50800">
            <a:solidFill>
              <a:srgbClr val="FFFF00"/>
            </a:solidFill>
          </a:ln>
        </p:spPr>
        <p:style>
          <a:lnRef idx="1">
            <a:schemeClr val="accent4"/>
          </a:lnRef>
          <a:fillRef idx="0">
            <a:schemeClr val="accent4"/>
          </a:fillRef>
          <a:effectRef idx="0">
            <a:schemeClr val="accent4"/>
          </a:effectRef>
          <a:fontRef idx="minor">
            <a:schemeClr val="tx1"/>
          </a:fontRef>
        </p:style>
      </p:cxnSp>
      <p:sp>
        <p:nvSpPr>
          <p:cNvPr id="175" name="TextBox 174">
            <a:extLst>
              <a:ext uri="{FF2B5EF4-FFF2-40B4-BE49-F238E27FC236}">
                <a16:creationId xmlns:a16="http://schemas.microsoft.com/office/drawing/2014/main" id="{C9D2726A-40AA-7B04-6444-8FE2542A92F1}"/>
              </a:ext>
            </a:extLst>
          </p:cNvPr>
          <p:cNvSpPr txBox="1"/>
          <p:nvPr/>
        </p:nvSpPr>
        <p:spPr>
          <a:xfrm>
            <a:off x="2866210" y="6119215"/>
            <a:ext cx="2777279" cy="253916"/>
          </a:xfrm>
          <a:prstGeom prst="rect">
            <a:avLst/>
          </a:prstGeom>
          <a:noFill/>
          <a:ln>
            <a:solidFill>
              <a:srgbClr val="00B0F0"/>
            </a:solidFill>
          </a:ln>
        </p:spPr>
        <p:txBody>
          <a:bodyPr wrap="square" rtlCol="0">
            <a:spAutoFit/>
          </a:bodyPr>
          <a:lstStyle/>
          <a:p>
            <a:r>
              <a:rPr lang="en-GB" sz="1050" dirty="0"/>
              <a:t>12V              5V            Signal            USB         WiFi</a:t>
            </a:r>
          </a:p>
        </p:txBody>
      </p:sp>
      <p:cxnSp>
        <p:nvCxnSpPr>
          <p:cNvPr id="176" name="Straight Connector 175">
            <a:extLst>
              <a:ext uri="{FF2B5EF4-FFF2-40B4-BE49-F238E27FC236}">
                <a16:creationId xmlns:a16="http://schemas.microsoft.com/office/drawing/2014/main" id="{520DB164-F796-A8AD-53F6-70D319C1E5CE}"/>
              </a:ext>
            </a:extLst>
          </p:cNvPr>
          <p:cNvCxnSpPr>
            <a:cxnSpLocks/>
          </p:cNvCxnSpPr>
          <p:nvPr/>
        </p:nvCxnSpPr>
        <p:spPr>
          <a:xfrm flipH="1">
            <a:off x="2905980" y="6431473"/>
            <a:ext cx="305945" cy="0"/>
          </a:xfrm>
          <a:prstGeom prst="line">
            <a:avLst/>
          </a:prstGeom>
          <a:ln w="508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78" name="Straight Connector 177">
            <a:extLst>
              <a:ext uri="{FF2B5EF4-FFF2-40B4-BE49-F238E27FC236}">
                <a16:creationId xmlns:a16="http://schemas.microsoft.com/office/drawing/2014/main" id="{C42B2DF2-555A-1A39-97C1-5C0173A5E3FB}"/>
              </a:ext>
            </a:extLst>
          </p:cNvPr>
          <p:cNvCxnSpPr>
            <a:cxnSpLocks/>
          </p:cNvCxnSpPr>
          <p:nvPr/>
        </p:nvCxnSpPr>
        <p:spPr>
          <a:xfrm flipH="1">
            <a:off x="4764497" y="6433650"/>
            <a:ext cx="315461" cy="0"/>
          </a:xfrm>
          <a:prstGeom prst="line">
            <a:avLst/>
          </a:prstGeom>
          <a:ln w="508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82" name="Straight Connector 181">
            <a:extLst>
              <a:ext uri="{FF2B5EF4-FFF2-40B4-BE49-F238E27FC236}">
                <a16:creationId xmlns:a16="http://schemas.microsoft.com/office/drawing/2014/main" id="{4E35EEB1-2BBF-988B-EF23-01FA9262E46F}"/>
              </a:ext>
            </a:extLst>
          </p:cNvPr>
          <p:cNvCxnSpPr>
            <a:cxnSpLocks/>
          </p:cNvCxnSpPr>
          <p:nvPr/>
        </p:nvCxnSpPr>
        <p:spPr>
          <a:xfrm flipH="1">
            <a:off x="4082129" y="6431473"/>
            <a:ext cx="367470" cy="53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E248B8C-E3C8-D06C-BF5E-713446B245F1}"/>
              </a:ext>
            </a:extLst>
          </p:cNvPr>
          <p:cNvCxnSpPr>
            <a:cxnSpLocks/>
          </p:cNvCxnSpPr>
          <p:nvPr/>
        </p:nvCxnSpPr>
        <p:spPr>
          <a:xfrm>
            <a:off x="5294807" y="6435268"/>
            <a:ext cx="295147" cy="0"/>
          </a:xfrm>
          <a:prstGeom prst="line">
            <a:avLst/>
          </a:prstGeom>
          <a:ln w="508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87" name="Straight Connector 186">
            <a:extLst>
              <a:ext uri="{FF2B5EF4-FFF2-40B4-BE49-F238E27FC236}">
                <a16:creationId xmlns:a16="http://schemas.microsoft.com/office/drawing/2014/main" id="{A9B32C67-C3C6-3BB2-5B3A-689F2F3ED3E7}"/>
              </a:ext>
            </a:extLst>
          </p:cNvPr>
          <p:cNvCxnSpPr>
            <a:cxnSpLocks/>
          </p:cNvCxnSpPr>
          <p:nvPr/>
        </p:nvCxnSpPr>
        <p:spPr>
          <a:xfrm>
            <a:off x="3496984" y="6431473"/>
            <a:ext cx="295229" cy="0"/>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sp>
        <p:nvSpPr>
          <p:cNvPr id="200" name="TextBox 199">
            <a:extLst>
              <a:ext uri="{FF2B5EF4-FFF2-40B4-BE49-F238E27FC236}">
                <a16:creationId xmlns:a16="http://schemas.microsoft.com/office/drawing/2014/main" id="{276CB785-701D-C5FD-60BF-AFD799952A93}"/>
              </a:ext>
            </a:extLst>
          </p:cNvPr>
          <p:cNvSpPr txBox="1"/>
          <p:nvPr/>
        </p:nvSpPr>
        <p:spPr>
          <a:xfrm>
            <a:off x="4875527" y="4391093"/>
            <a:ext cx="1152880" cy="253916"/>
          </a:xfrm>
          <a:prstGeom prst="rect">
            <a:avLst/>
          </a:prstGeom>
          <a:noFill/>
        </p:spPr>
        <p:txBody>
          <a:bodyPr wrap="none" rtlCol="0">
            <a:spAutoFit/>
          </a:bodyPr>
          <a:lstStyle/>
          <a:p>
            <a:r>
              <a:rPr lang="en-GB" sz="1050" dirty="0"/>
              <a:t>Power controllers</a:t>
            </a:r>
          </a:p>
        </p:txBody>
      </p:sp>
      <p:cxnSp>
        <p:nvCxnSpPr>
          <p:cNvPr id="202" name="Straight Connector 201">
            <a:extLst>
              <a:ext uri="{FF2B5EF4-FFF2-40B4-BE49-F238E27FC236}">
                <a16:creationId xmlns:a16="http://schemas.microsoft.com/office/drawing/2014/main" id="{DAF65B92-CAAB-8B97-77DC-0ACC29574F9B}"/>
              </a:ext>
            </a:extLst>
          </p:cNvPr>
          <p:cNvCxnSpPr>
            <a:cxnSpLocks/>
          </p:cNvCxnSpPr>
          <p:nvPr/>
        </p:nvCxnSpPr>
        <p:spPr>
          <a:xfrm flipH="1">
            <a:off x="6171307" y="4283511"/>
            <a:ext cx="20283" cy="737174"/>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sp>
        <p:nvSpPr>
          <p:cNvPr id="205" name="TextBox 204">
            <a:extLst>
              <a:ext uri="{FF2B5EF4-FFF2-40B4-BE49-F238E27FC236}">
                <a16:creationId xmlns:a16="http://schemas.microsoft.com/office/drawing/2014/main" id="{68B79AEA-B5CD-3060-1547-7A724DA61340}"/>
              </a:ext>
            </a:extLst>
          </p:cNvPr>
          <p:cNvSpPr txBox="1"/>
          <p:nvPr/>
        </p:nvSpPr>
        <p:spPr>
          <a:xfrm>
            <a:off x="5151511" y="2528865"/>
            <a:ext cx="944489" cy="253916"/>
          </a:xfrm>
          <a:prstGeom prst="rect">
            <a:avLst/>
          </a:prstGeom>
          <a:noFill/>
        </p:spPr>
        <p:txBody>
          <a:bodyPr wrap="none" rtlCol="0">
            <a:spAutoFit/>
          </a:bodyPr>
          <a:lstStyle/>
          <a:p>
            <a:r>
              <a:rPr lang="en-GB" sz="1050" dirty="0"/>
              <a:t>Arduino Nano</a:t>
            </a:r>
          </a:p>
        </p:txBody>
      </p:sp>
      <p:pic>
        <p:nvPicPr>
          <p:cNvPr id="206" name="Picture 205">
            <a:extLst>
              <a:ext uri="{FF2B5EF4-FFF2-40B4-BE49-F238E27FC236}">
                <a16:creationId xmlns:a16="http://schemas.microsoft.com/office/drawing/2014/main" id="{03288EA5-710E-6985-410A-64A35FD01305}"/>
              </a:ext>
            </a:extLst>
          </p:cNvPr>
          <p:cNvPicPr>
            <a:picLocks noChangeAspect="1"/>
          </p:cNvPicPr>
          <p:nvPr/>
        </p:nvPicPr>
        <p:blipFill>
          <a:blip r:embed="rId17"/>
          <a:stretch>
            <a:fillRect/>
          </a:stretch>
        </p:blipFill>
        <p:spPr>
          <a:xfrm>
            <a:off x="7826022" y="4165108"/>
            <a:ext cx="801371" cy="768796"/>
          </a:xfrm>
          <a:prstGeom prst="rect">
            <a:avLst/>
          </a:prstGeom>
        </p:spPr>
      </p:pic>
      <p:cxnSp>
        <p:nvCxnSpPr>
          <p:cNvPr id="208" name="Straight Connector 207">
            <a:extLst>
              <a:ext uri="{FF2B5EF4-FFF2-40B4-BE49-F238E27FC236}">
                <a16:creationId xmlns:a16="http://schemas.microsoft.com/office/drawing/2014/main" id="{512A6A2C-AAD2-688D-AD79-5C587C5CDED3}"/>
              </a:ext>
            </a:extLst>
          </p:cNvPr>
          <p:cNvCxnSpPr>
            <a:cxnSpLocks/>
          </p:cNvCxnSpPr>
          <p:nvPr/>
        </p:nvCxnSpPr>
        <p:spPr>
          <a:xfrm flipH="1" flipV="1">
            <a:off x="4842053" y="2791097"/>
            <a:ext cx="3412691" cy="158260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7D2DBE1-5725-4C89-125D-C5390C371E43}"/>
              </a:ext>
            </a:extLst>
          </p:cNvPr>
          <p:cNvCxnSpPr>
            <a:cxnSpLocks/>
          </p:cNvCxnSpPr>
          <p:nvPr/>
        </p:nvCxnSpPr>
        <p:spPr>
          <a:xfrm>
            <a:off x="8268225" y="4769464"/>
            <a:ext cx="1985223" cy="1149820"/>
          </a:xfrm>
          <a:prstGeom prst="line">
            <a:avLst/>
          </a:prstGeom>
          <a:ln w="5080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223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500"/>
                                        <p:tgtEl>
                                          <p:spTgt spid="1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fade">
                                      <p:cBhvr>
                                        <p:cTn id="32" dur="500"/>
                                        <p:tgtEl>
                                          <p:spTgt spid="176"/>
                                        </p:tgtEl>
                                      </p:cBhvr>
                                    </p:animEffect>
                                  </p:childTnLst>
                                </p:cTn>
                              </p:par>
                              <p:par>
                                <p:cTn id="33" presetID="10" presetClass="entr" presetSubtype="0" fill="hold" nodeType="with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fade">
                                      <p:cBhvr>
                                        <p:cTn id="35" dur="500"/>
                                        <p:tgtEl>
                                          <p:spTgt spid="187"/>
                                        </p:tgtEl>
                                      </p:cBhvr>
                                    </p:animEffect>
                                  </p:childTnLst>
                                </p:cTn>
                              </p:par>
                              <p:par>
                                <p:cTn id="36" presetID="10" presetClass="entr" presetSubtype="0" fill="hold" nodeType="withEffect">
                                  <p:stCondLst>
                                    <p:cond delay="0"/>
                                  </p:stCondLst>
                                  <p:childTnLst>
                                    <p:set>
                                      <p:cBhvr>
                                        <p:cTn id="37" dur="1" fill="hold">
                                          <p:stCondLst>
                                            <p:cond delay="0"/>
                                          </p:stCondLst>
                                        </p:cTn>
                                        <p:tgtEl>
                                          <p:spTgt spid="182"/>
                                        </p:tgtEl>
                                        <p:attrNameLst>
                                          <p:attrName>style.visibility</p:attrName>
                                        </p:attrNameLst>
                                      </p:cBhvr>
                                      <p:to>
                                        <p:strVal val="visible"/>
                                      </p:to>
                                    </p:set>
                                    <p:animEffect transition="in" filter="fade">
                                      <p:cBhvr>
                                        <p:cTn id="38" dur="500"/>
                                        <p:tgtEl>
                                          <p:spTgt spid="182"/>
                                        </p:tgtEl>
                                      </p:cBhvr>
                                    </p:animEffect>
                                  </p:childTnLst>
                                </p:cTn>
                              </p:par>
                              <p:par>
                                <p:cTn id="39" presetID="10" presetClass="entr" presetSubtype="0" fill="hold" nodeType="withEffect">
                                  <p:stCondLst>
                                    <p:cond delay="0"/>
                                  </p:stCondLst>
                                  <p:childTnLst>
                                    <p:set>
                                      <p:cBhvr>
                                        <p:cTn id="40" dur="1" fill="hold">
                                          <p:stCondLst>
                                            <p:cond delay="0"/>
                                          </p:stCondLst>
                                        </p:cTn>
                                        <p:tgtEl>
                                          <p:spTgt spid="178"/>
                                        </p:tgtEl>
                                        <p:attrNameLst>
                                          <p:attrName>style.visibility</p:attrName>
                                        </p:attrNameLst>
                                      </p:cBhvr>
                                      <p:to>
                                        <p:strVal val="visible"/>
                                      </p:to>
                                    </p:set>
                                    <p:animEffect transition="in" filter="fade">
                                      <p:cBhvr>
                                        <p:cTn id="41" dur="500"/>
                                        <p:tgtEl>
                                          <p:spTgt spid="178"/>
                                        </p:tgtEl>
                                      </p:cBhvr>
                                    </p:animEffect>
                                  </p:childTnLst>
                                </p:cTn>
                              </p:par>
                              <p:par>
                                <p:cTn id="42" presetID="10" presetClass="entr" presetSubtype="0" fill="hold" nodeType="withEffect">
                                  <p:stCondLst>
                                    <p:cond delay="0"/>
                                  </p:stCondLst>
                                  <p:childTnLst>
                                    <p:set>
                                      <p:cBhvr>
                                        <p:cTn id="43" dur="1" fill="hold">
                                          <p:stCondLst>
                                            <p:cond delay="0"/>
                                          </p:stCondLst>
                                        </p:cTn>
                                        <p:tgtEl>
                                          <p:spTgt spid="185"/>
                                        </p:tgtEl>
                                        <p:attrNameLst>
                                          <p:attrName>style.visibility</p:attrName>
                                        </p:attrNameLst>
                                      </p:cBhvr>
                                      <p:to>
                                        <p:strVal val="visible"/>
                                      </p:to>
                                    </p:set>
                                    <p:animEffect transition="in" filter="fade">
                                      <p:cBhvr>
                                        <p:cTn id="44" dur="500"/>
                                        <p:tgtEl>
                                          <p:spTgt spid="18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4"/>
                                        </p:tgtEl>
                                        <p:attrNameLst>
                                          <p:attrName>style.visibility</p:attrName>
                                        </p:attrNameLst>
                                      </p:cBhvr>
                                      <p:to>
                                        <p:strVal val="visible"/>
                                      </p:to>
                                    </p:set>
                                    <p:animEffect transition="in" filter="fade">
                                      <p:cBhvr>
                                        <p:cTn id="50" dur="500"/>
                                        <p:tgtEl>
                                          <p:spTgt spid="16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animEffect transition="in" filter="fade">
                                      <p:cBhvr>
                                        <p:cTn id="61" dur="500"/>
                                        <p:tgtEl>
                                          <p:spTgt spid="17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7"/>
                                        </p:tgtEl>
                                        <p:attrNameLst>
                                          <p:attrName>style.visibility</p:attrName>
                                        </p:attrNameLst>
                                      </p:cBhvr>
                                      <p:to>
                                        <p:strVal val="visible"/>
                                      </p:to>
                                    </p:set>
                                    <p:animEffect transition="in" filter="fade">
                                      <p:cBhvr>
                                        <p:cTn id="96" dur="500"/>
                                        <p:tgtEl>
                                          <p:spTgt spid="15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500"/>
                                        <p:tgtEl>
                                          <p:spTgt spid="15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par>
                                <p:cTn id="105" presetID="10"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animEffect transition="in" filter="fade">
                                      <p:cBhvr>
                                        <p:cTn id="107" dur="500"/>
                                        <p:tgtEl>
                                          <p:spTgt spid="13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6"/>
                                        </p:tgtEl>
                                        <p:attrNameLst>
                                          <p:attrName>style.visibility</p:attrName>
                                        </p:attrNameLst>
                                      </p:cBhvr>
                                      <p:to>
                                        <p:strVal val="visible"/>
                                      </p:to>
                                    </p:set>
                                    <p:animEffect transition="in" filter="fade">
                                      <p:cBhvr>
                                        <p:cTn id="110" dur="500"/>
                                        <p:tgtEl>
                                          <p:spTgt spid="15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4"/>
                                        </p:tgtEl>
                                        <p:attrNameLst>
                                          <p:attrName>style.visibility</p:attrName>
                                        </p:attrNameLst>
                                      </p:cBhvr>
                                      <p:to>
                                        <p:strVal val="visible"/>
                                      </p:to>
                                    </p:set>
                                    <p:animEffect transition="in" filter="fade">
                                      <p:cBhvr>
                                        <p:cTn id="115" dur="500"/>
                                        <p:tgtEl>
                                          <p:spTgt spid="114"/>
                                        </p:tgtEl>
                                      </p:cBhvr>
                                    </p:animEffect>
                                  </p:childTnLst>
                                </p:cTn>
                              </p:par>
                              <p:par>
                                <p:cTn id="116" presetID="10" presetClass="entr" presetSubtype="0" fill="hold" nodeType="with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fade">
                                      <p:cBhvr>
                                        <p:cTn id="118" dur="500"/>
                                        <p:tgtEl>
                                          <p:spTgt spid="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fade">
                                      <p:cBhvr>
                                        <p:cTn id="121" dur="500"/>
                                        <p:tgtEl>
                                          <p:spTgt spid="16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0"/>
                                        <p:tgtEl>
                                          <p:spTgt spid="25"/>
                                        </p:tgtEl>
                                      </p:cBhvr>
                                    </p:animEffect>
                                  </p:childTnLst>
                                </p:cTn>
                              </p:par>
                              <p:par>
                                <p:cTn id="130" presetID="10" presetClass="entr" presetSubtype="0" fill="hold"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0"/>
                                        <p:tgtEl>
                                          <p:spTgt spid="26"/>
                                        </p:tgtEl>
                                      </p:cBhvr>
                                    </p:animEffect>
                                  </p:childTnLst>
                                </p:cTn>
                              </p:par>
                              <p:par>
                                <p:cTn id="133" presetID="10" presetClass="entr" presetSubtype="0" fill="hold"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nodeType="withEffect">
                                  <p:stCondLst>
                                    <p:cond delay="0"/>
                                  </p:stCondLst>
                                  <p:childTnLst>
                                    <p:set>
                                      <p:cBhvr>
                                        <p:cTn id="137" dur="1" fill="hold">
                                          <p:stCondLst>
                                            <p:cond delay="0"/>
                                          </p:stCondLst>
                                        </p:cTn>
                                        <p:tgtEl>
                                          <p:spTgt spid="28"/>
                                        </p:tgtEl>
                                        <p:attrNameLst>
                                          <p:attrName>style.visibility</p:attrName>
                                        </p:attrNameLst>
                                      </p:cBhvr>
                                      <p:to>
                                        <p:strVal val="visible"/>
                                      </p:to>
                                    </p:set>
                                    <p:animEffect transition="in" filter="fade">
                                      <p:cBhvr>
                                        <p:cTn id="138" dur="500"/>
                                        <p:tgtEl>
                                          <p:spTgt spid="28"/>
                                        </p:tgtEl>
                                      </p:cBhvr>
                                    </p:animEffect>
                                  </p:childTnLst>
                                </p:cTn>
                              </p:par>
                              <p:par>
                                <p:cTn id="139" presetID="10" presetClass="entr" presetSubtype="0" fill="hold" nodeType="withEffect">
                                  <p:stCondLst>
                                    <p:cond delay="0"/>
                                  </p:stCondLst>
                                  <p:childTnLst>
                                    <p:set>
                                      <p:cBhvr>
                                        <p:cTn id="140" dur="1" fill="hold">
                                          <p:stCondLst>
                                            <p:cond delay="0"/>
                                          </p:stCondLst>
                                        </p:cTn>
                                        <p:tgtEl>
                                          <p:spTgt spid="206"/>
                                        </p:tgtEl>
                                        <p:attrNameLst>
                                          <p:attrName>style.visibility</p:attrName>
                                        </p:attrNameLst>
                                      </p:cBhvr>
                                      <p:to>
                                        <p:strVal val="visible"/>
                                      </p:to>
                                    </p:set>
                                    <p:animEffect transition="in" filter="fade">
                                      <p:cBhvr>
                                        <p:cTn id="141" dur="500"/>
                                        <p:tgtEl>
                                          <p:spTgt spid="206"/>
                                        </p:tgtEl>
                                      </p:cBhvr>
                                    </p:animEffect>
                                  </p:childTnLst>
                                </p:cTn>
                              </p:par>
                              <p:par>
                                <p:cTn id="142" presetID="10" presetClass="entr" presetSubtype="0" fill="hold" nodeType="withEffect">
                                  <p:stCondLst>
                                    <p:cond delay="0"/>
                                  </p:stCondLst>
                                  <p:childTnLst>
                                    <p:set>
                                      <p:cBhvr>
                                        <p:cTn id="143" dur="1" fill="hold">
                                          <p:stCondLst>
                                            <p:cond delay="0"/>
                                          </p:stCondLst>
                                        </p:cTn>
                                        <p:tgtEl>
                                          <p:spTgt spid="93"/>
                                        </p:tgtEl>
                                        <p:attrNameLst>
                                          <p:attrName>style.visibility</p:attrName>
                                        </p:attrNameLst>
                                      </p:cBhvr>
                                      <p:to>
                                        <p:strVal val="visible"/>
                                      </p:to>
                                    </p:set>
                                    <p:animEffect transition="in" filter="fade">
                                      <p:cBhvr>
                                        <p:cTn id="144" dur="500"/>
                                        <p:tgtEl>
                                          <p:spTgt spid="93"/>
                                        </p:tgtEl>
                                      </p:cBhvr>
                                    </p:animEffect>
                                  </p:childTnLst>
                                </p:cTn>
                              </p:par>
                              <p:par>
                                <p:cTn id="145" presetID="10" presetClass="entr" presetSubtype="0" fill="hold" nodeType="withEffect">
                                  <p:stCondLst>
                                    <p:cond delay="0"/>
                                  </p:stCondLst>
                                  <p:childTnLst>
                                    <p:set>
                                      <p:cBhvr>
                                        <p:cTn id="146" dur="1" fill="hold">
                                          <p:stCondLst>
                                            <p:cond delay="0"/>
                                          </p:stCondLst>
                                        </p:cTn>
                                        <p:tgtEl>
                                          <p:spTgt spid="95"/>
                                        </p:tgtEl>
                                        <p:attrNameLst>
                                          <p:attrName>style.visibility</p:attrName>
                                        </p:attrNameLst>
                                      </p:cBhvr>
                                      <p:to>
                                        <p:strVal val="visible"/>
                                      </p:to>
                                    </p:set>
                                    <p:animEffect transition="in" filter="fade">
                                      <p:cBhvr>
                                        <p:cTn id="147" dur="500"/>
                                        <p:tgtEl>
                                          <p:spTgt spid="95"/>
                                        </p:tgtEl>
                                      </p:cBhvr>
                                    </p:animEffect>
                                  </p:childTnLst>
                                </p:cTn>
                              </p:par>
                              <p:par>
                                <p:cTn id="148" presetID="10" presetClass="entr" presetSubtype="0" fill="hold" nodeType="withEffect">
                                  <p:stCondLst>
                                    <p:cond delay="0"/>
                                  </p:stCondLst>
                                  <p:childTnLst>
                                    <p:set>
                                      <p:cBhvr>
                                        <p:cTn id="149" dur="1" fill="hold">
                                          <p:stCondLst>
                                            <p:cond delay="0"/>
                                          </p:stCondLst>
                                        </p:cTn>
                                        <p:tgtEl>
                                          <p:spTgt spid="99"/>
                                        </p:tgtEl>
                                        <p:attrNameLst>
                                          <p:attrName>style.visibility</p:attrName>
                                        </p:attrNameLst>
                                      </p:cBhvr>
                                      <p:to>
                                        <p:strVal val="visible"/>
                                      </p:to>
                                    </p:set>
                                    <p:animEffect transition="in" filter="fade">
                                      <p:cBhvr>
                                        <p:cTn id="150" dur="500"/>
                                        <p:tgtEl>
                                          <p:spTgt spid="99"/>
                                        </p:tgtEl>
                                      </p:cBhvr>
                                    </p:animEffect>
                                  </p:childTnLst>
                                </p:cTn>
                              </p:par>
                              <p:par>
                                <p:cTn id="151" presetID="10" presetClass="entr" presetSubtype="0" fill="hold"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fade">
                                      <p:cBhvr>
                                        <p:cTn id="153" dur="500"/>
                                        <p:tgtEl>
                                          <p:spTgt spid="102"/>
                                        </p:tgtEl>
                                      </p:cBhvr>
                                    </p:animEffect>
                                  </p:childTnLst>
                                </p:cTn>
                              </p:par>
                              <p:par>
                                <p:cTn id="154" presetID="10" presetClass="entr" presetSubtype="0" fill="hold" nodeType="withEffect">
                                  <p:stCondLst>
                                    <p:cond delay="0"/>
                                  </p:stCondLst>
                                  <p:childTnLst>
                                    <p:set>
                                      <p:cBhvr>
                                        <p:cTn id="155" dur="1" fill="hold">
                                          <p:stCondLst>
                                            <p:cond delay="0"/>
                                          </p:stCondLst>
                                        </p:cTn>
                                        <p:tgtEl>
                                          <p:spTgt spid="105"/>
                                        </p:tgtEl>
                                        <p:attrNameLst>
                                          <p:attrName>style.visibility</p:attrName>
                                        </p:attrNameLst>
                                      </p:cBhvr>
                                      <p:to>
                                        <p:strVal val="visible"/>
                                      </p:to>
                                    </p:set>
                                    <p:animEffect transition="in" filter="fade">
                                      <p:cBhvr>
                                        <p:cTn id="156" dur="500"/>
                                        <p:tgtEl>
                                          <p:spTgt spid="105"/>
                                        </p:tgtEl>
                                      </p:cBhvr>
                                    </p:animEffect>
                                  </p:childTnLst>
                                </p:cTn>
                              </p:par>
                              <p:par>
                                <p:cTn id="157" presetID="10" presetClass="entr" presetSubtype="0" fill="hold" nodeType="withEffect">
                                  <p:stCondLst>
                                    <p:cond delay="0"/>
                                  </p:stCondLst>
                                  <p:childTnLst>
                                    <p:set>
                                      <p:cBhvr>
                                        <p:cTn id="158" dur="1" fill="hold">
                                          <p:stCondLst>
                                            <p:cond delay="0"/>
                                          </p:stCondLst>
                                        </p:cTn>
                                        <p:tgtEl>
                                          <p:spTgt spid="208"/>
                                        </p:tgtEl>
                                        <p:attrNameLst>
                                          <p:attrName>style.visibility</p:attrName>
                                        </p:attrNameLst>
                                      </p:cBhvr>
                                      <p:to>
                                        <p:strVal val="visible"/>
                                      </p:to>
                                    </p:set>
                                    <p:animEffect transition="in" filter="fade">
                                      <p:cBhvr>
                                        <p:cTn id="159" dur="500"/>
                                        <p:tgtEl>
                                          <p:spTgt spid="20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00"/>
                                        </p:tgtEl>
                                        <p:attrNameLst>
                                          <p:attrName>style.visibility</p:attrName>
                                        </p:attrNameLst>
                                      </p:cBhvr>
                                      <p:to>
                                        <p:strVal val="visible"/>
                                      </p:to>
                                    </p:set>
                                    <p:animEffect transition="in" filter="fade">
                                      <p:cBhvr>
                                        <p:cTn id="162" dur="500"/>
                                        <p:tgtEl>
                                          <p:spTgt spid="20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30"/>
                                        </p:tgtEl>
                                        <p:attrNameLst>
                                          <p:attrName>style.visibility</p:attrName>
                                        </p:attrNameLst>
                                      </p:cBhvr>
                                      <p:to>
                                        <p:strVal val="visible"/>
                                      </p:to>
                                    </p:set>
                                    <p:animEffect transition="in" filter="fade">
                                      <p:cBhvr>
                                        <p:cTn id="167" dur="500"/>
                                        <p:tgtEl>
                                          <p:spTgt spid="13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10"/>
                                        </p:tgtEl>
                                        <p:attrNameLst>
                                          <p:attrName>style.visibility</p:attrName>
                                        </p:attrNameLst>
                                      </p:cBhvr>
                                      <p:to>
                                        <p:strVal val="visible"/>
                                      </p:to>
                                    </p:set>
                                    <p:animEffect transition="in" filter="fade">
                                      <p:cBhvr>
                                        <p:cTn id="172" dur="500"/>
                                        <p:tgtEl>
                                          <p:spTgt spid="21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9"/>
                                        </p:tgtEl>
                                        <p:attrNameLst>
                                          <p:attrName>style.visibility</p:attrName>
                                        </p:attrNameLst>
                                      </p:cBhvr>
                                      <p:to>
                                        <p:strVal val="visible"/>
                                      </p:to>
                                    </p:set>
                                    <p:animEffect transition="in" filter="fade">
                                      <p:cBhvr>
                                        <p:cTn id="177" dur="500"/>
                                        <p:tgtEl>
                                          <p:spTgt spid="19"/>
                                        </p:tgtEl>
                                      </p:cBhvr>
                                    </p:animEffect>
                                  </p:childTnLst>
                                </p:cTn>
                              </p:par>
                              <p:par>
                                <p:cTn id="178" presetID="10" presetClass="entr" presetSubtype="0" fill="hold" nodeType="withEffect">
                                  <p:stCondLst>
                                    <p:cond delay="0"/>
                                  </p:stCondLst>
                                  <p:childTnLst>
                                    <p:set>
                                      <p:cBhvr>
                                        <p:cTn id="179" dur="1" fill="hold">
                                          <p:stCondLst>
                                            <p:cond delay="0"/>
                                          </p:stCondLst>
                                        </p:cTn>
                                        <p:tgtEl>
                                          <p:spTgt spid="89"/>
                                        </p:tgtEl>
                                        <p:attrNameLst>
                                          <p:attrName>style.visibility</p:attrName>
                                        </p:attrNameLst>
                                      </p:cBhvr>
                                      <p:to>
                                        <p:strVal val="visible"/>
                                      </p:to>
                                    </p:set>
                                    <p:animEffect transition="in" filter="fade">
                                      <p:cBhvr>
                                        <p:cTn id="180" dur="500"/>
                                        <p:tgtEl>
                                          <p:spTgt spid="89"/>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66"/>
                                        </p:tgtEl>
                                        <p:attrNameLst>
                                          <p:attrName>style.visibility</p:attrName>
                                        </p:attrNameLst>
                                      </p:cBhvr>
                                      <p:to>
                                        <p:strVal val="visible"/>
                                      </p:to>
                                    </p:set>
                                    <p:animEffect transition="in" filter="fade">
                                      <p:cBhvr>
                                        <p:cTn id="183" dur="500"/>
                                        <p:tgtEl>
                                          <p:spTgt spid="166"/>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fade">
                                      <p:cBhvr>
                                        <p:cTn id="188" dur="500"/>
                                        <p:tgtEl>
                                          <p:spTgt spid="64"/>
                                        </p:tgtEl>
                                      </p:cBhvr>
                                    </p:animEffect>
                                  </p:childTnLst>
                                </p:cTn>
                              </p:par>
                              <p:par>
                                <p:cTn id="189" presetID="10" presetClass="entr" presetSubtype="0" fill="hold" nodeType="withEffect">
                                  <p:stCondLst>
                                    <p:cond delay="0"/>
                                  </p:stCondLst>
                                  <p:childTnLst>
                                    <p:set>
                                      <p:cBhvr>
                                        <p:cTn id="190" dur="1" fill="hold">
                                          <p:stCondLst>
                                            <p:cond delay="0"/>
                                          </p:stCondLst>
                                        </p:cTn>
                                        <p:tgtEl>
                                          <p:spTgt spid="124"/>
                                        </p:tgtEl>
                                        <p:attrNameLst>
                                          <p:attrName>style.visibility</p:attrName>
                                        </p:attrNameLst>
                                      </p:cBhvr>
                                      <p:to>
                                        <p:strVal val="visible"/>
                                      </p:to>
                                    </p:set>
                                    <p:animEffect transition="in" filter="fade">
                                      <p:cBhvr>
                                        <p:cTn id="191" dur="500"/>
                                        <p:tgtEl>
                                          <p:spTgt spid="124"/>
                                        </p:tgtEl>
                                      </p:cBhvr>
                                    </p:animEffect>
                                  </p:childTnLst>
                                </p:cTn>
                              </p:par>
                              <p:par>
                                <p:cTn id="192" presetID="10" presetClass="entr" presetSubtype="0" fill="hold" nodeType="withEffect">
                                  <p:stCondLst>
                                    <p:cond delay="0"/>
                                  </p:stCondLst>
                                  <p:childTnLst>
                                    <p:set>
                                      <p:cBhvr>
                                        <p:cTn id="193" dur="1" fill="hold">
                                          <p:stCondLst>
                                            <p:cond delay="0"/>
                                          </p:stCondLst>
                                        </p:cTn>
                                        <p:tgtEl>
                                          <p:spTgt spid="70"/>
                                        </p:tgtEl>
                                        <p:attrNameLst>
                                          <p:attrName>style.visibility</p:attrName>
                                        </p:attrNameLst>
                                      </p:cBhvr>
                                      <p:to>
                                        <p:strVal val="visible"/>
                                      </p:to>
                                    </p:set>
                                    <p:animEffect transition="in" filter="fade">
                                      <p:cBhvr>
                                        <p:cTn id="194" dur="500"/>
                                        <p:tgtEl>
                                          <p:spTgt spid="7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9"/>
                                        </p:tgtEl>
                                        <p:attrNameLst>
                                          <p:attrName>style.visibility</p:attrName>
                                        </p:attrNameLst>
                                      </p:cBhvr>
                                      <p:to>
                                        <p:strVal val="visible"/>
                                      </p:to>
                                    </p:set>
                                    <p:animEffect transition="in" filter="fade">
                                      <p:cBhvr>
                                        <p:cTn id="197" dur="500"/>
                                        <p:tgtEl>
                                          <p:spTgt spid="159"/>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5"/>
                                        </p:tgtEl>
                                        <p:attrNameLst>
                                          <p:attrName>style.visibility</p:attrName>
                                        </p:attrNameLst>
                                      </p:cBhvr>
                                      <p:to>
                                        <p:strVal val="visible"/>
                                      </p:to>
                                    </p:set>
                                    <p:animEffect transition="in" filter="fade">
                                      <p:cBhvr>
                                        <p:cTn id="202" dur="500"/>
                                        <p:tgtEl>
                                          <p:spTgt spid="25"/>
                                        </p:tgtEl>
                                      </p:cBhvr>
                                    </p:animEffect>
                                  </p:childTnLst>
                                </p:cTn>
                              </p:par>
                              <p:par>
                                <p:cTn id="203" presetID="10" presetClass="entr" presetSubtype="0" fill="hold" nodeType="withEffect">
                                  <p:stCondLst>
                                    <p:cond delay="0"/>
                                  </p:stCondLst>
                                  <p:childTnLst>
                                    <p:set>
                                      <p:cBhvr>
                                        <p:cTn id="204" dur="1" fill="hold">
                                          <p:stCondLst>
                                            <p:cond delay="0"/>
                                          </p:stCondLst>
                                        </p:cTn>
                                        <p:tgtEl>
                                          <p:spTgt spid="122"/>
                                        </p:tgtEl>
                                        <p:attrNameLst>
                                          <p:attrName>style.visibility</p:attrName>
                                        </p:attrNameLst>
                                      </p:cBhvr>
                                      <p:to>
                                        <p:strVal val="visible"/>
                                      </p:to>
                                    </p:set>
                                    <p:animEffect transition="in" filter="fade">
                                      <p:cBhvr>
                                        <p:cTn id="205" dur="500"/>
                                        <p:tgtEl>
                                          <p:spTgt spid="122"/>
                                        </p:tgtEl>
                                      </p:cBhvr>
                                    </p:animEffect>
                                  </p:childTnLst>
                                </p:cTn>
                              </p:par>
                              <p:par>
                                <p:cTn id="206" presetID="10" presetClass="entr" presetSubtype="0" fill="hold" nodeType="withEffect">
                                  <p:stCondLst>
                                    <p:cond delay="0"/>
                                  </p:stCondLst>
                                  <p:childTnLst>
                                    <p:set>
                                      <p:cBhvr>
                                        <p:cTn id="207" dur="1" fill="hold">
                                          <p:stCondLst>
                                            <p:cond delay="0"/>
                                          </p:stCondLst>
                                        </p:cTn>
                                        <p:tgtEl>
                                          <p:spTgt spid="120"/>
                                        </p:tgtEl>
                                        <p:attrNameLst>
                                          <p:attrName>style.visibility</p:attrName>
                                        </p:attrNameLst>
                                      </p:cBhvr>
                                      <p:to>
                                        <p:strVal val="visible"/>
                                      </p:to>
                                    </p:set>
                                    <p:animEffect transition="in" filter="fade">
                                      <p:cBhvr>
                                        <p:cTn id="208" dur="500"/>
                                        <p:tgtEl>
                                          <p:spTgt spid="120"/>
                                        </p:tgtEl>
                                      </p:cBhvr>
                                    </p:animEffect>
                                  </p:childTnLst>
                                </p:cTn>
                              </p:par>
                              <p:par>
                                <p:cTn id="209" presetID="10" presetClass="entr" presetSubtype="0" fill="hold" nodeType="withEffect">
                                  <p:stCondLst>
                                    <p:cond delay="0"/>
                                  </p:stCondLst>
                                  <p:childTnLst>
                                    <p:set>
                                      <p:cBhvr>
                                        <p:cTn id="210" dur="1" fill="hold">
                                          <p:stCondLst>
                                            <p:cond delay="0"/>
                                          </p:stCondLst>
                                        </p:cTn>
                                        <p:tgtEl>
                                          <p:spTgt spid="22"/>
                                        </p:tgtEl>
                                        <p:attrNameLst>
                                          <p:attrName>style.visibility</p:attrName>
                                        </p:attrNameLst>
                                      </p:cBhvr>
                                      <p:to>
                                        <p:strVal val="visible"/>
                                      </p:to>
                                    </p:set>
                                    <p:animEffect transition="in" filter="fade">
                                      <p:cBhvr>
                                        <p:cTn id="211" dur="500"/>
                                        <p:tgtEl>
                                          <p:spTgt spid="2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58"/>
                                        </p:tgtEl>
                                        <p:attrNameLst>
                                          <p:attrName>style.visibility</p:attrName>
                                        </p:attrNameLst>
                                      </p:cBhvr>
                                      <p:to>
                                        <p:strVal val="visible"/>
                                      </p:to>
                                    </p:set>
                                    <p:animEffect transition="in" filter="fade">
                                      <p:cBhvr>
                                        <p:cTn id="214" dur="500"/>
                                        <p:tgtEl>
                                          <p:spTgt spid="158"/>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33"/>
                                        </p:tgtEl>
                                        <p:attrNameLst>
                                          <p:attrName>style.visibility</p:attrName>
                                        </p:attrNameLst>
                                      </p:cBhvr>
                                      <p:to>
                                        <p:strVal val="visible"/>
                                      </p:to>
                                    </p:set>
                                    <p:animEffect transition="in" filter="fade">
                                      <p:cBhvr>
                                        <p:cTn id="219" dur="500"/>
                                        <p:tgtEl>
                                          <p:spTgt spid="33"/>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69"/>
                                        </p:tgtEl>
                                        <p:attrNameLst>
                                          <p:attrName>style.visibility</p:attrName>
                                        </p:attrNameLst>
                                      </p:cBhvr>
                                      <p:to>
                                        <p:strVal val="visible"/>
                                      </p:to>
                                    </p:set>
                                    <p:animEffect transition="in" filter="fade">
                                      <p:cBhvr>
                                        <p:cTn id="222" dur="500"/>
                                        <p:tgtEl>
                                          <p:spTgt spid="169"/>
                                        </p:tgtEl>
                                      </p:cBhvr>
                                    </p:animEffect>
                                  </p:childTnLst>
                                </p:cTn>
                              </p:par>
                              <p:par>
                                <p:cTn id="223" presetID="10" presetClass="entr" presetSubtype="0" fill="hold" nodeType="withEffect">
                                  <p:stCondLst>
                                    <p:cond delay="0"/>
                                  </p:stCondLst>
                                  <p:childTnLst>
                                    <p:set>
                                      <p:cBhvr>
                                        <p:cTn id="224" dur="1" fill="hold">
                                          <p:stCondLst>
                                            <p:cond delay="0"/>
                                          </p:stCondLst>
                                        </p:cTn>
                                        <p:tgtEl>
                                          <p:spTgt spid="36"/>
                                        </p:tgtEl>
                                        <p:attrNameLst>
                                          <p:attrName>style.visibility</p:attrName>
                                        </p:attrNameLst>
                                      </p:cBhvr>
                                      <p:to>
                                        <p:strVal val="visible"/>
                                      </p:to>
                                    </p:set>
                                    <p:animEffect transition="in" filter="fade">
                                      <p:cBhvr>
                                        <p:cTn id="225" dur="500"/>
                                        <p:tgtEl>
                                          <p:spTgt spid="36"/>
                                        </p:tgtEl>
                                      </p:cBhvr>
                                    </p:animEffect>
                                  </p:childTnLst>
                                </p:cTn>
                              </p:par>
                              <p:par>
                                <p:cTn id="226" presetID="10" presetClass="entr" presetSubtype="0" fill="hold" nodeType="withEffect">
                                  <p:stCondLst>
                                    <p:cond delay="0"/>
                                  </p:stCondLst>
                                  <p:childTnLst>
                                    <p:set>
                                      <p:cBhvr>
                                        <p:cTn id="227" dur="1" fill="hold">
                                          <p:stCondLst>
                                            <p:cond delay="0"/>
                                          </p:stCondLst>
                                        </p:cTn>
                                        <p:tgtEl>
                                          <p:spTgt spid="81"/>
                                        </p:tgtEl>
                                        <p:attrNameLst>
                                          <p:attrName>style.visibility</p:attrName>
                                        </p:attrNameLst>
                                      </p:cBhvr>
                                      <p:to>
                                        <p:strVal val="visible"/>
                                      </p:to>
                                    </p:set>
                                    <p:animEffect transition="in" filter="fade">
                                      <p:cBhvr>
                                        <p:cTn id="228" dur="500"/>
                                        <p:tgtEl>
                                          <p:spTgt spid="81"/>
                                        </p:tgtEl>
                                      </p:cBhvr>
                                    </p:animEffect>
                                  </p:childTnLst>
                                </p:cTn>
                              </p:par>
                              <p:par>
                                <p:cTn id="229" presetID="10" presetClass="entr" presetSubtype="0" fill="hold" nodeType="withEffect">
                                  <p:stCondLst>
                                    <p:cond delay="0"/>
                                  </p:stCondLst>
                                  <p:childTnLst>
                                    <p:set>
                                      <p:cBhvr>
                                        <p:cTn id="230" dur="1" fill="hold">
                                          <p:stCondLst>
                                            <p:cond delay="0"/>
                                          </p:stCondLst>
                                        </p:cTn>
                                        <p:tgtEl>
                                          <p:spTgt spid="78"/>
                                        </p:tgtEl>
                                        <p:attrNameLst>
                                          <p:attrName>style.visibility</p:attrName>
                                        </p:attrNameLst>
                                      </p:cBhvr>
                                      <p:to>
                                        <p:strVal val="visible"/>
                                      </p:to>
                                    </p:set>
                                    <p:animEffect transition="in" filter="fade">
                                      <p:cBhvr>
                                        <p:cTn id="231" dur="500"/>
                                        <p:tgtEl>
                                          <p:spTgt spid="78"/>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86"/>
                                        </p:tgtEl>
                                        <p:attrNameLst>
                                          <p:attrName>style.visibility</p:attrName>
                                        </p:attrNameLst>
                                      </p:cBhvr>
                                      <p:to>
                                        <p:strVal val="visible"/>
                                      </p:to>
                                    </p:set>
                                    <p:animEffect transition="in" filter="fade">
                                      <p:cBhvr>
                                        <p:cTn id="236" dur="500"/>
                                        <p:tgtEl>
                                          <p:spTgt spid="86"/>
                                        </p:tgtEl>
                                      </p:cBhvr>
                                    </p:animEffect>
                                  </p:childTnLst>
                                </p:cTn>
                              </p:par>
                              <p:par>
                                <p:cTn id="237" presetID="10" presetClass="entr" presetSubtype="0" fill="hold" nodeType="withEffect">
                                  <p:stCondLst>
                                    <p:cond delay="0"/>
                                  </p:stCondLst>
                                  <p:childTnLst>
                                    <p:set>
                                      <p:cBhvr>
                                        <p:cTn id="238" dur="1" fill="hold">
                                          <p:stCondLst>
                                            <p:cond delay="0"/>
                                          </p:stCondLst>
                                        </p:cTn>
                                        <p:tgtEl>
                                          <p:spTgt spid="39"/>
                                        </p:tgtEl>
                                        <p:attrNameLst>
                                          <p:attrName>style.visibility</p:attrName>
                                        </p:attrNameLst>
                                      </p:cBhvr>
                                      <p:to>
                                        <p:strVal val="visible"/>
                                      </p:to>
                                    </p:set>
                                    <p:animEffect transition="in" filter="fade">
                                      <p:cBhvr>
                                        <p:cTn id="239" dur="500"/>
                                        <p:tgtEl>
                                          <p:spTgt spid="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70"/>
                                        </p:tgtEl>
                                        <p:attrNameLst>
                                          <p:attrName>style.visibility</p:attrName>
                                        </p:attrNameLst>
                                      </p:cBhvr>
                                      <p:to>
                                        <p:strVal val="visible"/>
                                      </p:to>
                                    </p:set>
                                    <p:animEffect transition="in" filter="fade">
                                      <p:cBhvr>
                                        <p:cTn id="242" dur="500"/>
                                        <p:tgtEl>
                                          <p:spTgt spid="170"/>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102"/>
                                        </p:tgtEl>
                                        <p:attrNameLst>
                                          <p:attrName>style.visibility</p:attrName>
                                        </p:attrNameLst>
                                      </p:cBhvr>
                                      <p:to>
                                        <p:strVal val="visible"/>
                                      </p:to>
                                    </p:set>
                                    <p:animEffect transition="in" filter="fade">
                                      <p:cBhvr>
                                        <p:cTn id="247" dur="500"/>
                                        <p:tgtEl>
                                          <p:spTgt spid="102"/>
                                        </p:tgtEl>
                                      </p:cBhvr>
                                    </p:animEffect>
                                  </p:childTnLst>
                                </p:cTn>
                              </p:par>
                              <p:par>
                                <p:cTn id="248" presetID="10" presetClass="entr" presetSubtype="0" fill="hold" nodeType="withEffect">
                                  <p:stCondLst>
                                    <p:cond delay="0"/>
                                  </p:stCondLst>
                                  <p:childTnLst>
                                    <p:set>
                                      <p:cBhvr>
                                        <p:cTn id="249" dur="1" fill="hold">
                                          <p:stCondLst>
                                            <p:cond delay="0"/>
                                          </p:stCondLst>
                                        </p:cTn>
                                        <p:tgtEl>
                                          <p:spTgt spid="202"/>
                                        </p:tgtEl>
                                        <p:attrNameLst>
                                          <p:attrName>style.visibility</p:attrName>
                                        </p:attrNameLst>
                                      </p:cBhvr>
                                      <p:to>
                                        <p:strVal val="visible"/>
                                      </p:to>
                                    </p:set>
                                    <p:animEffect transition="in" filter="fade">
                                      <p:cBhvr>
                                        <p:cTn id="250" dur="500"/>
                                        <p:tgtEl>
                                          <p:spTgt spid="202"/>
                                        </p:tgtEl>
                                      </p:cBhvr>
                                    </p:animEffect>
                                  </p:childTnLst>
                                </p:cTn>
                              </p:par>
                              <p:par>
                                <p:cTn id="251" presetID="10" presetClass="entr" presetSubtype="0" fill="hold" nodeType="withEffect">
                                  <p:stCondLst>
                                    <p:cond delay="0"/>
                                  </p:stCondLst>
                                  <p:childTnLst>
                                    <p:set>
                                      <p:cBhvr>
                                        <p:cTn id="252" dur="1" fill="hold">
                                          <p:stCondLst>
                                            <p:cond delay="0"/>
                                          </p:stCondLst>
                                        </p:cTn>
                                        <p:tgtEl>
                                          <p:spTgt spid="17"/>
                                        </p:tgtEl>
                                        <p:attrNameLst>
                                          <p:attrName>style.visibility</p:attrName>
                                        </p:attrNameLst>
                                      </p:cBhvr>
                                      <p:to>
                                        <p:strVal val="visible"/>
                                      </p:to>
                                    </p:set>
                                    <p:animEffect transition="in" filter="fade">
                                      <p:cBhvr>
                                        <p:cTn id="253" dur="500"/>
                                        <p:tgtEl>
                                          <p:spTgt spid="17"/>
                                        </p:tgtEl>
                                      </p:cBhvr>
                                    </p:animEffect>
                                  </p:childTnLst>
                                </p:cTn>
                              </p:par>
                              <p:par>
                                <p:cTn id="254" presetID="10" presetClass="entr" presetSubtype="0" fill="hold" nodeType="withEffect">
                                  <p:stCondLst>
                                    <p:cond delay="0"/>
                                  </p:stCondLst>
                                  <p:childTnLst>
                                    <p:set>
                                      <p:cBhvr>
                                        <p:cTn id="255" dur="1" fill="hold">
                                          <p:stCondLst>
                                            <p:cond delay="0"/>
                                          </p:stCondLst>
                                        </p:cTn>
                                        <p:tgtEl>
                                          <p:spTgt spid="140"/>
                                        </p:tgtEl>
                                        <p:attrNameLst>
                                          <p:attrName>style.visibility</p:attrName>
                                        </p:attrNameLst>
                                      </p:cBhvr>
                                      <p:to>
                                        <p:strVal val="visible"/>
                                      </p:to>
                                    </p:set>
                                    <p:animEffect transition="in" filter="fade">
                                      <p:cBhvr>
                                        <p:cTn id="256" dur="500"/>
                                        <p:tgtEl>
                                          <p:spTgt spid="14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61"/>
                                        </p:tgtEl>
                                        <p:attrNameLst>
                                          <p:attrName>style.visibility</p:attrName>
                                        </p:attrNameLst>
                                      </p:cBhvr>
                                      <p:to>
                                        <p:strVal val="visible"/>
                                      </p:to>
                                    </p:set>
                                    <p:animEffect transition="in" filter="fade">
                                      <p:cBhvr>
                                        <p:cTn id="259" dur="500"/>
                                        <p:tgtEl>
                                          <p:spTgt spid="161"/>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nodeType="clickEffect">
                                  <p:stCondLst>
                                    <p:cond delay="0"/>
                                  </p:stCondLst>
                                  <p:childTnLst>
                                    <p:set>
                                      <p:cBhvr>
                                        <p:cTn id="263" dur="1" fill="hold">
                                          <p:stCondLst>
                                            <p:cond delay="0"/>
                                          </p:stCondLst>
                                        </p:cTn>
                                        <p:tgtEl>
                                          <p:spTgt spid="31"/>
                                        </p:tgtEl>
                                        <p:attrNameLst>
                                          <p:attrName>style.visibility</p:attrName>
                                        </p:attrNameLst>
                                      </p:cBhvr>
                                      <p:to>
                                        <p:strVal val="visible"/>
                                      </p:to>
                                    </p:set>
                                    <p:animEffect transition="in" filter="fade">
                                      <p:cBhvr>
                                        <p:cTn id="264" dur="500"/>
                                        <p:tgtEl>
                                          <p:spTgt spid="31"/>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60"/>
                                        </p:tgtEl>
                                        <p:attrNameLst>
                                          <p:attrName>style.visibility</p:attrName>
                                        </p:attrNameLst>
                                      </p:cBhvr>
                                      <p:to>
                                        <p:strVal val="visible"/>
                                      </p:to>
                                    </p:set>
                                    <p:animEffect transition="in" filter="fade">
                                      <p:cBhvr>
                                        <p:cTn id="267" dur="500"/>
                                        <p:tgtEl>
                                          <p:spTgt spid="160"/>
                                        </p:tgtEl>
                                      </p:cBhvr>
                                    </p:animEffect>
                                  </p:childTnLst>
                                </p:cTn>
                              </p:par>
                              <p:par>
                                <p:cTn id="268" presetID="10" presetClass="entr" presetSubtype="0" fill="hold"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fade">
                                      <p:cBhvr>
                                        <p:cTn id="270" dur="500"/>
                                        <p:tgtEl>
                                          <p:spTgt spid="126"/>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nodeType="clickEffect">
                                  <p:stCondLst>
                                    <p:cond delay="0"/>
                                  </p:stCondLst>
                                  <p:childTnLst>
                                    <p:set>
                                      <p:cBhvr>
                                        <p:cTn id="274" dur="1" fill="hold">
                                          <p:stCondLst>
                                            <p:cond delay="0"/>
                                          </p:stCondLst>
                                        </p:cTn>
                                        <p:tgtEl>
                                          <p:spTgt spid="76"/>
                                        </p:tgtEl>
                                        <p:attrNameLst>
                                          <p:attrName>style.visibility</p:attrName>
                                        </p:attrNameLst>
                                      </p:cBhvr>
                                      <p:to>
                                        <p:strVal val="visible"/>
                                      </p:to>
                                    </p:set>
                                    <p:animEffect transition="in" filter="fade">
                                      <p:cBhvr>
                                        <p:cTn id="275" dur="500"/>
                                        <p:tgtEl>
                                          <p:spTgt spid="76"/>
                                        </p:tgtEl>
                                      </p:cBhvr>
                                    </p:animEffect>
                                  </p:childTnLst>
                                </p:cTn>
                              </p:par>
                              <p:par>
                                <p:cTn id="276" presetID="10" presetClass="entr" presetSubtype="0" fill="hold" nodeType="withEffect">
                                  <p:stCondLst>
                                    <p:cond delay="0"/>
                                  </p:stCondLst>
                                  <p:childTnLst>
                                    <p:set>
                                      <p:cBhvr>
                                        <p:cTn id="277" dur="1" fill="hold">
                                          <p:stCondLst>
                                            <p:cond delay="0"/>
                                          </p:stCondLst>
                                        </p:cTn>
                                        <p:tgtEl>
                                          <p:spTgt spid="41"/>
                                        </p:tgtEl>
                                        <p:attrNameLst>
                                          <p:attrName>style.visibility</p:attrName>
                                        </p:attrNameLst>
                                      </p:cBhvr>
                                      <p:to>
                                        <p:strVal val="visible"/>
                                      </p:to>
                                    </p:set>
                                    <p:animEffect transition="in" filter="fade">
                                      <p:cBhvr>
                                        <p:cTn id="278" dur="500"/>
                                        <p:tgtEl>
                                          <p:spTgt spid="41"/>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168"/>
                                        </p:tgtEl>
                                        <p:attrNameLst>
                                          <p:attrName>style.visibility</p:attrName>
                                        </p:attrNameLst>
                                      </p:cBhvr>
                                      <p:to>
                                        <p:strVal val="visible"/>
                                      </p:to>
                                    </p:set>
                                    <p:animEffect transition="in" filter="fade">
                                      <p:cBhvr>
                                        <p:cTn id="281" dur="500"/>
                                        <p:tgtEl>
                                          <p:spTgt spid="168"/>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74"/>
                                        </p:tgtEl>
                                        <p:attrNameLst>
                                          <p:attrName>style.visibility</p:attrName>
                                        </p:attrNameLst>
                                      </p:cBhvr>
                                      <p:to>
                                        <p:strVal val="visible"/>
                                      </p:to>
                                    </p:set>
                                    <p:animEffect transition="in" filter="fade">
                                      <p:cBhvr>
                                        <p:cTn id="286" dur="500"/>
                                        <p:tgtEl>
                                          <p:spTgt spid="74"/>
                                        </p:tgtEl>
                                      </p:cBhvr>
                                    </p:animEffect>
                                  </p:childTnLst>
                                </p:cTn>
                              </p:par>
                              <p:par>
                                <p:cTn id="287" presetID="10" presetClass="entr" presetSubtype="0" fill="hold" nodeType="withEffect">
                                  <p:stCondLst>
                                    <p:cond delay="0"/>
                                  </p:stCondLst>
                                  <p:childTnLst>
                                    <p:set>
                                      <p:cBhvr>
                                        <p:cTn id="288" dur="1" fill="hold">
                                          <p:stCondLst>
                                            <p:cond delay="0"/>
                                          </p:stCondLst>
                                        </p:cTn>
                                        <p:tgtEl>
                                          <p:spTgt spid="21"/>
                                        </p:tgtEl>
                                        <p:attrNameLst>
                                          <p:attrName>style.visibility</p:attrName>
                                        </p:attrNameLst>
                                      </p:cBhvr>
                                      <p:to>
                                        <p:strVal val="visible"/>
                                      </p:to>
                                    </p:set>
                                    <p:animEffect transition="in" filter="fade">
                                      <p:cBhvr>
                                        <p:cTn id="289" dur="500"/>
                                        <p:tgtEl>
                                          <p:spTgt spid="21"/>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67"/>
                                        </p:tgtEl>
                                        <p:attrNameLst>
                                          <p:attrName>style.visibility</p:attrName>
                                        </p:attrNameLst>
                                      </p:cBhvr>
                                      <p:to>
                                        <p:strVal val="visible"/>
                                      </p:to>
                                    </p:set>
                                    <p:animEffect transition="in" filter="fade">
                                      <p:cBhvr>
                                        <p:cTn id="292" dur="500"/>
                                        <p:tgtEl>
                                          <p:spTgt spid="167"/>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nodeType="clickEffect">
                                  <p:stCondLst>
                                    <p:cond delay="0"/>
                                  </p:stCondLst>
                                  <p:childTnLst>
                                    <p:set>
                                      <p:cBhvr>
                                        <p:cTn id="296" dur="1" fill="hold">
                                          <p:stCondLst>
                                            <p:cond delay="0"/>
                                          </p:stCondLst>
                                        </p:cTn>
                                        <p:tgtEl>
                                          <p:spTgt spid="133"/>
                                        </p:tgtEl>
                                        <p:attrNameLst>
                                          <p:attrName>style.visibility</p:attrName>
                                        </p:attrNameLst>
                                      </p:cBhvr>
                                      <p:to>
                                        <p:strVal val="visible"/>
                                      </p:to>
                                    </p:set>
                                    <p:animEffect transition="in" filter="fade">
                                      <p:cBhvr>
                                        <p:cTn id="297" dur="500"/>
                                        <p:tgtEl>
                                          <p:spTgt spid="133"/>
                                        </p:tgtEl>
                                      </p:cBhvr>
                                    </p:animEffect>
                                  </p:childTnLst>
                                </p:cTn>
                              </p:par>
                              <p:par>
                                <p:cTn id="298" presetID="10" presetClass="entr" presetSubtype="0" fill="hold" nodeType="withEffect">
                                  <p:stCondLst>
                                    <p:cond delay="0"/>
                                  </p:stCondLst>
                                  <p:childTnLst>
                                    <p:set>
                                      <p:cBhvr>
                                        <p:cTn id="299" dur="1" fill="hold">
                                          <p:stCondLst>
                                            <p:cond delay="0"/>
                                          </p:stCondLst>
                                        </p:cTn>
                                        <p:tgtEl>
                                          <p:spTgt spid="54"/>
                                        </p:tgtEl>
                                        <p:attrNameLst>
                                          <p:attrName>style.visibility</p:attrName>
                                        </p:attrNameLst>
                                      </p:cBhvr>
                                      <p:to>
                                        <p:strVal val="visible"/>
                                      </p:to>
                                    </p:set>
                                    <p:animEffect transition="in" filter="fade">
                                      <p:cBhvr>
                                        <p:cTn id="300" dur="500"/>
                                        <p:tgtEl>
                                          <p:spTgt spid="54"/>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171"/>
                                        </p:tgtEl>
                                        <p:attrNameLst>
                                          <p:attrName>style.visibility</p:attrName>
                                        </p:attrNameLst>
                                      </p:cBhvr>
                                      <p:to>
                                        <p:strVal val="visible"/>
                                      </p:to>
                                    </p:set>
                                    <p:animEffect transition="in" filter="fade">
                                      <p:cBhvr>
                                        <p:cTn id="30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3" grpId="0"/>
      <p:bldP spid="154"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5" grpId="0" animBg="1"/>
      <p:bldP spid="200" grpId="0"/>
      <p:bldP spid="20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64D7CB97-70DB-1FBD-AB51-474711D3B4B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BCFB4900-58ED-A7EF-B86A-B54BEE6FEA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59568" y="1465515"/>
            <a:ext cx="1986405" cy="3926970"/>
          </a:xfrm>
          <a:prstGeom prst="rect">
            <a:avLst/>
          </a:prstGeom>
        </p:spPr>
      </p:pic>
      <p:sp>
        <p:nvSpPr>
          <p:cNvPr id="3" name="Subtitle 2">
            <a:extLst>
              <a:ext uri="{FF2B5EF4-FFF2-40B4-BE49-F238E27FC236}">
                <a16:creationId xmlns:a16="http://schemas.microsoft.com/office/drawing/2014/main" id="{8F27F597-594B-43DD-5E63-5228AE23A61D}"/>
              </a:ext>
            </a:extLst>
          </p:cNvPr>
          <p:cNvSpPr>
            <a:spLocks noGrp="1"/>
          </p:cNvSpPr>
          <p:nvPr>
            <p:ph type="subTitle" idx="1"/>
          </p:nvPr>
        </p:nvSpPr>
        <p:spPr>
          <a:xfrm>
            <a:off x="304800" y="857250"/>
            <a:ext cx="3939616" cy="5654386"/>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47E2C742-6F79-3285-683E-1ABEAE3DF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29CCFF7A-4AF2-E6BE-0F35-DEDE59B1DF7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sp>
        <p:nvSpPr>
          <p:cNvPr id="2" name="Rectangle 1">
            <a:extLst>
              <a:ext uri="{FF2B5EF4-FFF2-40B4-BE49-F238E27FC236}">
                <a16:creationId xmlns:a16="http://schemas.microsoft.com/office/drawing/2014/main" id="{DA9C7A01-982A-48F9-EB9B-0E827E541B42}"/>
              </a:ext>
            </a:extLst>
          </p:cNvPr>
          <p:cNvSpPr/>
          <p:nvPr/>
        </p:nvSpPr>
        <p:spPr>
          <a:xfrm>
            <a:off x="1664208" y="5687568"/>
            <a:ext cx="8500121" cy="16459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34CA089-5132-9D86-BDC1-FE808EDCF86B}"/>
              </a:ext>
            </a:extLst>
          </p:cNvPr>
          <p:cNvSpPr/>
          <p:nvPr/>
        </p:nvSpPr>
        <p:spPr>
          <a:xfrm>
            <a:off x="6077526" y="2807208"/>
            <a:ext cx="3267642" cy="28803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23D18D5D-AE99-B84A-4829-EC3D20C02C13}"/>
              </a:ext>
            </a:extLst>
          </p:cNvPr>
          <p:cNvSpPr/>
          <p:nvPr/>
        </p:nvSpPr>
        <p:spPr>
          <a:xfrm rot="16200000">
            <a:off x="5418698" y="2487220"/>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B5EE7207-DB09-C3E2-7DFE-80BDAAE92D2A}"/>
              </a:ext>
            </a:extLst>
          </p:cNvPr>
          <p:cNvSpPr/>
          <p:nvPr/>
        </p:nvSpPr>
        <p:spPr>
          <a:xfrm rot="16200000">
            <a:off x="6995976" y="2465093"/>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8999E2E-7D61-7ADA-C62D-EE0865B62BFF}"/>
              </a:ext>
            </a:extLst>
          </p:cNvPr>
          <p:cNvSpPr/>
          <p:nvPr/>
        </p:nvSpPr>
        <p:spPr>
          <a:xfrm>
            <a:off x="4600310" y="732504"/>
            <a:ext cx="3465576" cy="137125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DA330CC-2B08-AD03-CB15-D85BAA134259}"/>
              </a:ext>
            </a:extLst>
          </p:cNvPr>
          <p:cNvSpPr/>
          <p:nvPr/>
        </p:nvSpPr>
        <p:spPr>
          <a:xfrm>
            <a:off x="7749387" y="3233205"/>
            <a:ext cx="125560"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718C4B5-5400-67C5-E1D0-354A5FE3C711}"/>
              </a:ext>
            </a:extLst>
          </p:cNvPr>
          <p:cNvSpPr/>
          <p:nvPr/>
        </p:nvSpPr>
        <p:spPr>
          <a:xfrm>
            <a:off x="7749316" y="1824283"/>
            <a:ext cx="124546"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0B0F75CB-4A29-2387-9DF1-A5A8A8DA1EB4}"/>
              </a:ext>
            </a:extLst>
          </p:cNvPr>
          <p:cNvSpPr/>
          <p:nvPr/>
        </p:nvSpPr>
        <p:spPr>
          <a:xfrm>
            <a:off x="6167438" y="3233206"/>
            <a:ext cx="121381"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65AFD88F-9322-D5D1-89DD-1A7C3717BE11}"/>
              </a:ext>
            </a:extLst>
          </p:cNvPr>
          <p:cNvSpPr/>
          <p:nvPr/>
        </p:nvSpPr>
        <p:spPr>
          <a:xfrm>
            <a:off x="6190449" y="1824284"/>
            <a:ext cx="129827"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Connector 13">
            <a:extLst>
              <a:ext uri="{FF2B5EF4-FFF2-40B4-BE49-F238E27FC236}">
                <a16:creationId xmlns:a16="http://schemas.microsoft.com/office/drawing/2014/main" id="{5C7685BA-4570-48CA-B059-5769334D7B5B}"/>
              </a:ext>
            </a:extLst>
          </p:cNvPr>
          <p:cNvCxnSpPr>
            <a:cxnSpLocks/>
          </p:cNvCxnSpPr>
          <p:nvPr/>
        </p:nvCxnSpPr>
        <p:spPr>
          <a:xfrm flipH="1">
            <a:off x="7832207" y="3251605"/>
            <a:ext cx="24352" cy="2095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4BDF44C-6C88-CD78-B7B9-A9EB76564698}"/>
              </a:ext>
            </a:extLst>
          </p:cNvPr>
          <p:cNvSpPr/>
          <p:nvPr/>
        </p:nvSpPr>
        <p:spPr>
          <a:xfrm>
            <a:off x="7095851" y="5343898"/>
            <a:ext cx="809625" cy="33769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1559CBAF-70C2-DA68-CA81-FC245FAF8E18}"/>
              </a:ext>
            </a:extLst>
          </p:cNvPr>
          <p:cNvCxnSpPr/>
          <p:nvPr/>
        </p:nvCxnSpPr>
        <p:spPr>
          <a:xfrm flipH="1">
            <a:off x="6271043" y="3251605"/>
            <a:ext cx="15855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D1C404-7465-B298-7EA6-7A0608DE0359}"/>
              </a:ext>
            </a:extLst>
          </p:cNvPr>
          <p:cNvCxnSpPr>
            <a:cxnSpLocks/>
          </p:cNvCxnSpPr>
          <p:nvPr/>
        </p:nvCxnSpPr>
        <p:spPr>
          <a:xfrm>
            <a:off x="6167438" y="3296028"/>
            <a:ext cx="1443252" cy="20478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408718-B57E-267A-2A77-433DFBD2E330}"/>
              </a:ext>
            </a:extLst>
          </p:cNvPr>
          <p:cNvSpPr txBox="1"/>
          <p:nvPr/>
        </p:nvSpPr>
        <p:spPr>
          <a:xfrm>
            <a:off x="7103564" y="5328078"/>
            <a:ext cx="801912" cy="369332"/>
          </a:xfrm>
          <a:prstGeom prst="rect">
            <a:avLst/>
          </a:prstGeom>
          <a:noFill/>
        </p:spPr>
        <p:txBody>
          <a:bodyPr wrap="square" rtlCol="0">
            <a:spAutoFit/>
          </a:bodyPr>
          <a:lstStyle/>
          <a:p>
            <a:r>
              <a:rPr lang="en-GB" dirty="0"/>
              <a:t>Motor</a:t>
            </a:r>
          </a:p>
        </p:txBody>
      </p:sp>
      <p:sp>
        <p:nvSpPr>
          <p:cNvPr id="21" name="TextBox 20">
            <a:extLst>
              <a:ext uri="{FF2B5EF4-FFF2-40B4-BE49-F238E27FC236}">
                <a16:creationId xmlns:a16="http://schemas.microsoft.com/office/drawing/2014/main" id="{0C22E71D-20E2-5057-64D7-4D434DE93207}"/>
              </a:ext>
            </a:extLst>
          </p:cNvPr>
          <p:cNvSpPr txBox="1"/>
          <p:nvPr/>
        </p:nvSpPr>
        <p:spPr>
          <a:xfrm>
            <a:off x="10086975" y="5713"/>
            <a:ext cx="2105025" cy="461665"/>
          </a:xfrm>
          <a:prstGeom prst="rect">
            <a:avLst/>
          </a:prstGeom>
          <a:noFill/>
        </p:spPr>
        <p:txBody>
          <a:bodyPr wrap="square" rtlCol="0">
            <a:spAutoFit/>
          </a:bodyPr>
          <a:lstStyle/>
          <a:p>
            <a:r>
              <a:rPr lang="en-GB" sz="2400" dirty="0">
                <a:solidFill>
                  <a:schemeClr val="bg1"/>
                </a:solidFill>
              </a:rPr>
              <a:t>NOT TO SCALE!</a:t>
            </a:r>
          </a:p>
        </p:txBody>
      </p:sp>
    </p:spTree>
    <p:extLst>
      <p:ext uri="{BB962C8B-B14F-4D97-AF65-F5344CB8AC3E}">
        <p14:creationId xmlns:p14="http://schemas.microsoft.com/office/powerpoint/2010/main" val="2616410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9F680112-4202-EE5F-9BF8-08E60DE887A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8ED3982-0E27-D0E4-126A-BFCE410BC7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9568" y="1465515"/>
            <a:ext cx="1986405" cy="3926970"/>
          </a:xfrm>
          <a:prstGeom prst="rect">
            <a:avLst/>
          </a:prstGeom>
        </p:spPr>
      </p:pic>
      <p:sp>
        <p:nvSpPr>
          <p:cNvPr id="3" name="Subtitle 2">
            <a:extLst>
              <a:ext uri="{FF2B5EF4-FFF2-40B4-BE49-F238E27FC236}">
                <a16:creationId xmlns:a16="http://schemas.microsoft.com/office/drawing/2014/main" id="{92FEFDD3-09BE-9C69-9E4A-DAC0E152E64E}"/>
              </a:ext>
            </a:extLst>
          </p:cNvPr>
          <p:cNvSpPr>
            <a:spLocks noGrp="1"/>
          </p:cNvSpPr>
          <p:nvPr>
            <p:ph type="subTitle" idx="1"/>
          </p:nvPr>
        </p:nvSpPr>
        <p:spPr>
          <a:xfrm>
            <a:off x="304799" y="1005840"/>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46E34878-533E-3F9E-B657-1403D7AE9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71C57179-A971-7579-78E4-323A34655896}"/>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Enclosure</a:t>
            </a:r>
          </a:p>
        </p:txBody>
      </p:sp>
      <p:sp>
        <p:nvSpPr>
          <p:cNvPr id="2" name="Rectangle 1">
            <a:extLst>
              <a:ext uri="{FF2B5EF4-FFF2-40B4-BE49-F238E27FC236}">
                <a16:creationId xmlns:a16="http://schemas.microsoft.com/office/drawing/2014/main" id="{BCAF3A80-23A3-A2FD-81A1-69F7125D7DAD}"/>
              </a:ext>
            </a:extLst>
          </p:cNvPr>
          <p:cNvSpPr/>
          <p:nvPr/>
        </p:nvSpPr>
        <p:spPr>
          <a:xfrm>
            <a:off x="1664208" y="5687568"/>
            <a:ext cx="8500121" cy="16459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2F2D655-E1B0-0F0E-385D-C41A36929AE7}"/>
              </a:ext>
            </a:extLst>
          </p:cNvPr>
          <p:cNvSpPr/>
          <p:nvPr/>
        </p:nvSpPr>
        <p:spPr>
          <a:xfrm>
            <a:off x="6077526" y="2807208"/>
            <a:ext cx="3267642" cy="28803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C166BF53-E17B-5E1C-8AC5-F2A76E2A9722}"/>
              </a:ext>
            </a:extLst>
          </p:cNvPr>
          <p:cNvSpPr/>
          <p:nvPr/>
        </p:nvSpPr>
        <p:spPr>
          <a:xfrm rot="12451374">
            <a:off x="4745911" y="2859849"/>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5480B2F-0805-5067-F948-CDF2C1E2689B}"/>
              </a:ext>
            </a:extLst>
          </p:cNvPr>
          <p:cNvSpPr/>
          <p:nvPr/>
        </p:nvSpPr>
        <p:spPr>
          <a:xfrm rot="12326708">
            <a:off x="6340598" y="2886424"/>
            <a:ext cx="1636776" cy="192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515787A-33A9-DA49-B215-639E10659322}"/>
              </a:ext>
            </a:extLst>
          </p:cNvPr>
          <p:cNvSpPr/>
          <p:nvPr/>
        </p:nvSpPr>
        <p:spPr>
          <a:xfrm>
            <a:off x="3299540" y="1464530"/>
            <a:ext cx="3465576" cy="137125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03F0FC2-149D-8448-0996-8DD489A5AFEB}"/>
              </a:ext>
            </a:extLst>
          </p:cNvPr>
          <p:cNvSpPr/>
          <p:nvPr/>
        </p:nvSpPr>
        <p:spPr>
          <a:xfrm>
            <a:off x="6167438" y="3233206"/>
            <a:ext cx="121381"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86F72067-C274-7BB2-C2A2-55FBFBB54275}"/>
              </a:ext>
            </a:extLst>
          </p:cNvPr>
          <p:cNvSpPr/>
          <p:nvPr/>
        </p:nvSpPr>
        <p:spPr>
          <a:xfrm>
            <a:off x="7749387" y="3233205"/>
            <a:ext cx="125560"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8171C17-7A7E-C796-ACC5-7E79452DF86D}"/>
              </a:ext>
            </a:extLst>
          </p:cNvPr>
          <p:cNvSpPr/>
          <p:nvPr/>
        </p:nvSpPr>
        <p:spPr>
          <a:xfrm>
            <a:off x="6464878" y="2584640"/>
            <a:ext cx="124546"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7CCAC01-C8C9-3EF5-C08A-1A1BB21712C2}"/>
              </a:ext>
            </a:extLst>
          </p:cNvPr>
          <p:cNvSpPr/>
          <p:nvPr/>
        </p:nvSpPr>
        <p:spPr>
          <a:xfrm>
            <a:off x="4870629" y="2575360"/>
            <a:ext cx="129827" cy="12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A60D78A4-C69D-0B41-6AE3-22885291FDB7}"/>
              </a:ext>
            </a:extLst>
          </p:cNvPr>
          <p:cNvCxnSpPr>
            <a:cxnSpLocks/>
          </p:cNvCxnSpPr>
          <p:nvPr/>
        </p:nvCxnSpPr>
        <p:spPr>
          <a:xfrm flipH="1">
            <a:off x="7832207" y="3251605"/>
            <a:ext cx="24352" cy="2095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30C41E0-543D-6DF7-1CA2-8269893D048D}"/>
              </a:ext>
            </a:extLst>
          </p:cNvPr>
          <p:cNvSpPr/>
          <p:nvPr/>
        </p:nvSpPr>
        <p:spPr>
          <a:xfrm>
            <a:off x="7095851" y="5343898"/>
            <a:ext cx="809625" cy="33769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27652064-47C9-476A-1D0A-0F5E2D94A289}"/>
              </a:ext>
            </a:extLst>
          </p:cNvPr>
          <p:cNvCxnSpPr/>
          <p:nvPr/>
        </p:nvCxnSpPr>
        <p:spPr>
          <a:xfrm flipH="1">
            <a:off x="6271043" y="3251605"/>
            <a:ext cx="15855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FEC3F0D-0356-BCC4-CA4D-5CCA304C4259}"/>
              </a:ext>
            </a:extLst>
          </p:cNvPr>
          <p:cNvCxnSpPr>
            <a:cxnSpLocks/>
          </p:cNvCxnSpPr>
          <p:nvPr/>
        </p:nvCxnSpPr>
        <p:spPr>
          <a:xfrm>
            <a:off x="6167438" y="3296028"/>
            <a:ext cx="1443252" cy="20478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1108A48-0A53-2E06-79ED-826959F2A928}"/>
              </a:ext>
            </a:extLst>
          </p:cNvPr>
          <p:cNvSpPr txBox="1"/>
          <p:nvPr/>
        </p:nvSpPr>
        <p:spPr>
          <a:xfrm>
            <a:off x="7103564" y="5328078"/>
            <a:ext cx="801912" cy="369332"/>
          </a:xfrm>
          <a:prstGeom prst="rect">
            <a:avLst/>
          </a:prstGeom>
          <a:noFill/>
        </p:spPr>
        <p:txBody>
          <a:bodyPr wrap="square" rtlCol="0">
            <a:spAutoFit/>
          </a:bodyPr>
          <a:lstStyle/>
          <a:p>
            <a:r>
              <a:rPr lang="en-GB" dirty="0"/>
              <a:t>Motor</a:t>
            </a:r>
          </a:p>
        </p:txBody>
      </p:sp>
      <p:sp>
        <p:nvSpPr>
          <p:cNvPr id="20" name="TextBox 19">
            <a:extLst>
              <a:ext uri="{FF2B5EF4-FFF2-40B4-BE49-F238E27FC236}">
                <a16:creationId xmlns:a16="http://schemas.microsoft.com/office/drawing/2014/main" id="{A5487967-C271-0BA8-AAD7-FB4D0054663E}"/>
              </a:ext>
            </a:extLst>
          </p:cNvPr>
          <p:cNvSpPr txBox="1"/>
          <p:nvPr/>
        </p:nvSpPr>
        <p:spPr>
          <a:xfrm>
            <a:off x="10086975" y="5713"/>
            <a:ext cx="2105025" cy="461665"/>
          </a:xfrm>
          <a:prstGeom prst="rect">
            <a:avLst/>
          </a:prstGeom>
          <a:noFill/>
        </p:spPr>
        <p:txBody>
          <a:bodyPr wrap="square" rtlCol="0">
            <a:spAutoFit/>
          </a:bodyPr>
          <a:lstStyle/>
          <a:p>
            <a:r>
              <a:rPr lang="en-GB" sz="2400" dirty="0">
                <a:solidFill>
                  <a:schemeClr val="bg1"/>
                </a:solidFill>
              </a:rPr>
              <a:t>NOT TO SCALE!</a:t>
            </a:r>
          </a:p>
        </p:txBody>
      </p:sp>
    </p:spTree>
    <p:extLst>
      <p:ext uri="{BB962C8B-B14F-4D97-AF65-F5344CB8AC3E}">
        <p14:creationId xmlns:p14="http://schemas.microsoft.com/office/powerpoint/2010/main" val="3529868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0ABDDCF-4B9F-67EE-5A59-D54CF1D361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FE93F3-EBE5-882B-2732-F5A96AA35F1A}"/>
              </a:ext>
            </a:extLst>
          </p:cNvPr>
          <p:cNvSpPr>
            <a:spLocks noGrp="1"/>
          </p:cNvSpPr>
          <p:nvPr>
            <p:ph type="subTitle" idx="1"/>
          </p:nvPr>
        </p:nvSpPr>
        <p:spPr>
          <a:xfrm>
            <a:off x="8137236" y="785090"/>
            <a:ext cx="3713018" cy="5440218"/>
          </a:xfrm>
        </p:spPr>
        <p:txBody>
          <a:bodyPr>
            <a:normAutofit/>
          </a:bodyPr>
          <a:lstStyle/>
          <a:p>
            <a:pPr algn="l"/>
            <a:r>
              <a:rPr lang="en-GB" dirty="0">
                <a:solidFill>
                  <a:schemeClr val="bg1"/>
                </a:solidFill>
              </a:rPr>
              <a:t>The Raspberry Pi in the </a:t>
            </a:r>
            <a:r>
              <a:rPr lang="en-GB" dirty="0" err="1">
                <a:solidFill>
                  <a:schemeClr val="bg1"/>
                </a:solidFill>
              </a:rPr>
              <a:t>CrayStation</a:t>
            </a:r>
            <a:r>
              <a:rPr lang="en-GB" dirty="0">
                <a:solidFill>
                  <a:schemeClr val="bg1"/>
                </a:solidFill>
              </a:rPr>
              <a:t>, once connected to the Internet, can be accessed remotely using a browser at the website:</a:t>
            </a:r>
            <a:br>
              <a:rPr lang="en-GB" dirty="0">
                <a:solidFill>
                  <a:schemeClr val="bg1"/>
                </a:solidFill>
              </a:rPr>
            </a:br>
            <a:br>
              <a:rPr lang="en-GB" dirty="0">
                <a:solidFill>
                  <a:schemeClr val="bg1"/>
                </a:solidFill>
              </a:rPr>
            </a:br>
            <a:r>
              <a:rPr lang="en-GB" dirty="0">
                <a:solidFill>
                  <a:schemeClr val="bg1"/>
                </a:solidFill>
              </a:rPr>
              <a:t>connect.raspberrypi.com</a:t>
            </a:r>
          </a:p>
          <a:p>
            <a:pPr algn="l"/>
            <a:endParaRPr lang="en-GB" dirty="0">
              <a:solidFill>
                <a:schemeClr val="bg1"/>
              </a:solidFill>
            </a:endParaRPr>
          </a:p>
          <a:p>
            <a:pPr algn="l"/>
            <a:r>
              <a:rPr lang="en-GB" dirty="0">
                <a:solidFill>
                  <a:schemeClr val="bg1"/>
                </a:solidFill>
              </a:rPr>
              <a:t>After logging on this screen is presented.  From here the </a:t>
            </a:r>
            <a:r>
              <a:rPr lang="en-GB" dirty="0" err="1">
                <a:solidFill>
                  <a:schemeClr val="bg1"/>
                </a:solidFill>
              </a:rPr>
              <a:t>CrayStation’s</a:t>
            </a:r>
            <a:r>
              <a:rPr lang="en-GB" dirty="0">
                <a:solidFill>
                  <a:schemeClr val="bg1"/>
                </a:solidFill>
              </a:rPr>
              <a:t> Raspberry Pi desktop is presented on the screen.</a:t>
            </a:r>
          </a:p>
        </p:txBody>
      </p:sp>
      <p:pic>
        <p:nvPicPr>
          <p:cNvPr id="4" name="Picture 6" descr="CMHASD">
            <a:extLst>
              <a:ext uri="{FF2B5EF4-FFF2-40B4-BE49-F238E27FC236}">
                <a16:creationId xmlns:a16="http://schemas.microsoft.com/office/drawing/2014/main" id="{1645BB72-DD6A-A387-075D-46AFEC22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3CF953BC-30F6-2D95-C521-860D705A0C17}"/>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Remote connection</a:t>
            </a:r>
          </a:p>
        </p:txBody>
      </p:sp>
      <p:pic>
        <p:nvPicPr>
          <p:cNvPr id="6" name="Picture 5">
            <a:extLst>
              <a:ext uri="{FF2B5EF4-FFF2-40B4-BE49-F238E27FC236}">
                <a16:creationId xmlns:a16="http://schemas.microsoft.com/office/drawing/2014/main" id="{86A7FD6A-7A88-D55F-FD75-AF441B101268}"/>
              </a:ext>
            </a:extLst>
          </p:cNvPr>
          <p:cNvPicPr>
            <a:picLocks noChangeAspect="1"/>
          </p:cNvPicPr>
          <p:nvPr/>
        </p:nvPicPr>
        <p:blipFill>
          <a:blip r:embed="rId3"/>
          <a:stretch>
            <a:fillRect/>
          </a:stretch>
        </p:blipFill>
        <p:spPr>
          <a:xfrm>
            <a:off x="203201" y="785090"/>
            <a:ext cx="7866866" cy="5726546"/>
          </a:xfrm>
          <a:prstGeom prst="rect">
            <a:avLst/>
          </a:prstGeom>
        </p:spPr>
      </p:pic>
    </p:spTree>
    <p:extLst>
      <p:ext uri="{BB962C8B-B14F-4D97-AF65-F5344CB8AC3E}">
        <p14:creationId xmlns:p14="http://schemas.microsoft.com/office/powerpoint/2010/main" val="35834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4E6B767-F80E-2943-5035-5BE8C4A238B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55C4F6-7013-7D2F-7C02-F00D5061D055}"/>
              </a:ext>
            </a:extLst>
          </p:cNvPr>
          <p:cNvSpPr>
            <a:spLocks noGrp="1"/>
          </p:cNvSpPr>
          <p:nvPr>
            <p:ph type="subTitle" idx="1"/>
          </p:nvPr>
        </p:nvSpPr>
        <p:spPr>
          <a:xfrm>
            <a:off x="8663710" y="921003"/>
            <a:ext cx="3186544" cy="5590633"/>
          </a:xfrm>
        </p:spPr>
        <p:txBody>
          <a:bodyPr/>
          <a:lstStyle/>
          <a:p>
            <a:pPr algn="l"/>
            <a:r>
              <a:rPr lang="en-GB" dirty="0">
                <a:solidFill>
                  <a:schemeClr val="bg1"/>
                </a:solidFill>
              </a:rPr>
              <a:t>This can be put into full screen mode if so wished.</a:t>
            </a:r>
          </a:p>
          <a:p>
            <a:pPr algn="l"/>
            <a:endParaRPr lang="en-GB" dirty="0">
              <a:solidFill>
                <a:schemeClr val="bg1"/>
              </a:solidFill>
            </a:endParaRPr>
          </a:p>
          <a:p>
            <a:pPr algn="l"/>
            <a:r>
              <a:rPr lang="en-GB" dirty="0">
                <a:solidFill>
                  <a:schemeClr val="bg1"/>
                </a:solidFill>
              </a:rPr>
              <a:t>The </a:t>
            </a:r>
            <a:r>
              <a:rPr lang="en-GB" dirty="0" err="1">
                <a:solidFill>
                  <a:schemeClr val="bg1"/>
                </a:solidFill>
              </a:rPr>
              <a:t>CrayStation</a:t>
            </a:r>
            <a:r>
              <a:rPr lang="en-GB" dirty="0">
                <a:solidFill>
                  <a:schemeClr val="bg1"/>
                </a:solidFill>
              </a:rPr>
              <a:t> Dashboard can be opened.</a:t>
            </a:r>
          </a:p>
        </p:txBody>
      </p:sp>
      <p:pic>
        <p:nvPicPr>
          <p:cNvPr id="4" name="Picture 6" descr="CMHASD">
            <a:extLst>
              <a:ext uri="{FF2B5EF4-FFF2-40B4-BE49-F238E27FC236}">
                <a16:creationId xmlns:a16="http://schemas.microsoft.com/office/drawing/2014/main" id="{52134967-25D1-E852-09ED-5CCCA661A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9984DC22-BEF7-3A02-53C1-7350E983F153}"/>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Remote connection</a:t>
            </a:r>
          </a:p>
        </p:txBody>
      </p:sp>
      <p:pic>
        <p:nvPicPr>
          <p:cNvPr id="6" name="Picture 5">
            <a:extLst>
              <a:ext uri="{FF2B5EF4-FFF2-40B4-BE49-F238E27FC236}">
                <a16:creationId xmlns:a16="http://schemas.microsoft.com/office/drawing/2014/main" id="{AE03ECD5-8B2D-2843-9D39-86A978B97C2E}"/>
              </a:ext>
            </a:extLst>
          </p:cNvPr>
          <p:cNvPicPr>
            <a:picLocks noChangeAspect="1"/>
          </p:cNvPicPr>
          <p:nvPr/>
        </p:nvPicPr>
        <p:blipFill>
          <a:blip r:embed="rId3"/>
          <a:stretch>
            <a:fillRect/>
          </a:stretch>
        </p:blipFill>
        <p:spPr>
          <a:xfrm>
            <a:off x="92364" y="921003"/>
            <a:ext cx="8571346" cy="4819428"/>
          </a:xfrm>
          <a:prstGeom prst="rect">
            <a:avLst/>
          </a:prstGeom>
        </p:spPr>
      </p:pic>
    </p:spTree>
    <p:extLst>
      <p:ext uri="{BB962C8B-B14F-4D97-AF65-F5344CB8AC3E}">
        <p14:creationId xmlns:p14="http://schemas.microsoft.com/office/powerpoint/2010/main" val="38005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951F9427-1968-93BA-AD58-6FC688965E1A}"/>
            </a:ext>
          </a:extLst>
        </p:cNvPr>
        <p:cNvGrpSpPr/>
        <p:nvPr/>
      </p:nvGrpSpPr>
      <p:grpSpPr>
        <a:xfrm>
          <a:off x="0" y="0"/>
          <a:ext cx="0" cy="0"/>
          <a:chOff x="0" y="0"/>
          <a:chExt cx="0" cy="0"/>
        </a:xfrm>
      </p:grpSpPr>
      <p:pic>
        <p:nvPicPr>
          <p:cNvPr id="4" name="Picture 6" descr="CMHASD">
            <a:extLst>
              <a:ext uri="{FF2B5EF4-FFF2-40B4-BE49-F238E27FC236}">
                <a16:creationId xmlns:a16="http://schemas.microsoft.com/office/drawing/2014/main" id="{428235E9-CE7B-22CD-2AF4-8875ACE9A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8D6AB535-96F8-4C99-D89C-B2760B1755AB}"/>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Remote connection</a:t>
            </a:r>
          </a:p>
        </p:txBody>
      </p:sp>
      <p:pic>
        <p:nvPicPr>
          <p:cNvPr id="7" name="Picture 6">
            <a:extLst>
              <a:ext uri="{FF2B5EF4-FFF2-40B4-BE49-F238E27FC236}">
                <a16:creationId xmlns:a16="http://schemas.microsoft.com/office/drawing/2014/main" id="{3C8F489F-51CA-BB0A-7F4D-25E5262289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002" y="776558"/>
            <a:ext cx="10050222" cy="5650959"/>
          </a:xfrm>
          <a:prstGeom prst="rect">
            <a:avLst/>
          </a:prstGeom>
        </p:spPr>
      </p:pic>
      <p:sp>
        <p:nvSpPr>
          <p:cNvPr id="9" name="Subtitle 8">
            <a:extLst>
              <a:ext uri="{FF2B5EF4-FFF2-40B4-BE49-F238E27FC236}">
                <a16:creationId xmlns:a16="http://schemas.microsoft.com/office/drawing/2014/main" id="{9BE4D01D-ED26-C929-D727-FE2D1F287C75}"/>
              </a:ext>
            </a:extLst>
          </p:cNvPr>
          <p:cNvSpPr>
            <a:spLocks noGrp="1"/>
          </p:cNvSpPr>
          <p:nvPr>
            <p:ph type="subTitle" idx="1"/>
          </p:nvPr>
        </p:nvSpPr>
        <p:spPr>
          <a:xfrm>
            <a:off x="10871200" y="3602038"/>
            <a:ext cx="979054" cy="1655762"/>
          </a:xfrm>
        </p:spPr>
        <p:txBody>
          <a:bodyPr/>
          <a:lstStyle/>
          <a:p>
            <a:endParaRPr lang="en-GB" dirty="0"/>
          </a:p>
        </p:txBody>
      </p:sp>
    </p:spTree>
    <p:extLst>
      <p:ext uri="{BB962C8B-B14F-4D97-AF65-F5344CB8AC3E}">
        <p14:creationId xmlns:p14="http://schemas.microsoft.com/office/powerpoint/2010/main" val="25436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98B2484E-4078-349B-B390-52F939A4A95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1BBD0C5-9906-FD6C-36D3-1A77FED0D9E6}"/>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403EB690-3AF4-22CE-6344-6C0A43E0E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E152AC8A-0DD2-5485-DF29-E0FECEA62A0E}"/>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err="1">
                <a:solidFill>
                  <a:schemeClr val="bg1"/>
                </a:solidFill>
              </a:rPr>
              <a:t>CrayStation</a:t>
            </a:r>
            <a:r>
              <a:rPr lang="en-GB" sz="3200" b="1" i="1" dirty="0">
                <a:solidFill>
                  <a:schemeClr val="bg1"/>
                </a:solidFill>
              </a:rPr>
              <a:t> Dashboard</a:t>
            </a:r>
          </a:p>
        </p:txBody>
      </p:sp>
      <p:pic>
        <p:nvPicPr>
          <p:cNvPr id="8" name="Picture 7">
            <a:extLst>
              <a:ext uri="{FF2B5EF4-FFF2-40B4-BE49-F238E27FC236}">
                <a16:creationId xmlns:a16="http://schemas.microsoft.com/office/drawing/2014/main" id="{5465CF1C-2A54-F1DF-285C-7822CACFC7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799" y="866991"/>
            <a:ext cx="9583560" cy="5747472"/>
          </a:xfrm>
          <a:prstGeom prst="rect">
            <a:avLst/>
          </a:prstGeom>
        </p:spPr>
      </p:pic>
    </p:spTree>
    <p:extLst>
      <p:ext uri="{BB962C8B-B14F-4D97-AF65-F5344CB8AC3E}">
        <p14:creationId xmlns:p14="http://schemas.microsoft.com/office/powerpoint/2010/main" val="59894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5AE266E-3F80-F738-B278-79A6E5C200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460FBDB-F621-2015-2381-67CF713F1B0D}"/>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8E205B2E-898B-E15F-262A-4068BA7C5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CB17CC2F-A186-57D1-4995-E10ADFC7710F}"/>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err="1">
                <a:solidFill>
                  <a:schemeClr val="bg1"/>
                </a:solidFill>
              </a:rPr>
              <a:t>CrayStation</a:t>
            </a:r>
            <a:r>
              <a:rPr lang="en-GB" sz="3200" b="1" i="1" dirty="0">
                <a:solidFill>
                  <a:schemeClr val="bg1"/>
                </a:solidFill>
              </a:rPr>
              <a:t> Dashboard</a:t>
            </a:r>
          </a:p>
        </p:txBody>
      </p:sp>
      <p:pic>
        <p:nvPicPr>
          <p:cNvPr id="6" name="Picture 5">
            <a:extLst>
              <a:ext uri="{FF2B5EF4-FFF2-40B4-BE49-F238E27FC236}">
                <a16:creationId xmlns:a16="http://schemas.microsoft.com/office/drawing/2014/main" id="{37AC1253-4ACE-8F61-E4F3-CE2C2A78A9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799" y="858500"/>
            <a:ext cx="9845124" cy="5866054"/>
          </a:xfrm>
          <a:prstGeom prst="rect">
            <a:avLst/>
          </a:prstGeom>
        </p:spPr>
      </p:pic>
    </p:spTree>
    <p:extLst>
      <p:ext uri="{BB962C8B-B14F-4D97-AF65-F5344CB8AC3E}">
        <p14:creationId xmlns:p14="http://schemas.microsoft.com/office/powerpoint/2010/main" val="9520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4CBC3B4-D9A4-FEBA-97BD-61E5BB585F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299FDE-E54D-C300-1906-3BB4575E7F26}"/>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01AB68E4-B3E0-AAE3-B250-F49981DA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744B0EBA-B4D0-6047-8E24-F4EDB6371B33}"/>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err="1">
                <a:solidFill>
                  <a:schemeClr val="bg1"/>
                </a:solidFill>
              </a:rPr>
              <a:t>CrayStation</a:t>
            </a:r>
            <a:r>
              <a:rPr lang="en-GB" sz="3200" b="1" i="1" dirty="0">
                <a:solidFill>
                  <a:schemeClr val="bg1"/>
                </a:solidFill>
              </a:rPr>
              <a:t> Dashboard</a:t>
            </a:r>
          </a:p>
        </p:txBody>
      </p:sp>
      <p:pic>
        <p:nvPicPr>
          <p:cNvPr id="6" name="Picture 5">
            <a:extLst>
              <a:ext uri="{FF2B5EF4-FFF2-40B4-BE49-F238E27FC236}">
                <a16:creationId xmlns:a16="http://schemas.microsoft.com/office/drawing/2014/main" id="{C3377FFD-796F-3F99-D776-C964F31104B1}"/>
              </a:ext>
            </a:extLst>
          </p:cNvPr>
          <p:cNvPicPr>
            <a:picLocks noChangeAspect="1"/>
          </p:cNvPicPr>
          <p:nvPr/>
        </p:nvPicPr>
        <p:blipFill>
          <a:blip r:embed="rId3"/>
          <a:stretch>
            <a:fillRect/>
          </a:stretch>
        </p:blipFill>
        <p:spPr>
          <a:xfrm>
            <a:off x="304799" y="805795"/>
            <a:ext cx="9540376" cy="5705841"/>
          </a:xfrm>
          <a:prstGeom prst="rect">
            <a:avLst/>
          </a:prstGeom>
        </p:spPr>
      </p:pic>
    </p:spTree>
    <p:extLst>
      <p:ext uri="{BB962C8B-B14F-4D97-AF65-F5344CB8AC3E}">
        <p14:creationId xmlns:p14="http://schemas.microsoft.com/office/powerpoint/2010/main" val="324843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4A57B04-AA11-ED3A-DABC-E390BB6D5A9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484744-5C24-40DC-DF6C-A7C414D114F4}"/>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25F9DC59-235F-7E86-510B-8CA6E8FE0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3D8654B8-C2F9-CE49-6A7A-492017143C78}"/>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err="1">
                <a:solidFill>
                  <a:schemeClr val="bg1"/>
                </a:solidFill>
              </a:rPr>
              <a:t>CrayStation</a:t>
            </a:r>
            <a:r>
              <a:rPr lang="en-GB" sz="3200" b="1" i="1" dirty="0">
                <a:solidFill>
                  <a:schemeClr val="bg1"/>
                </a:solidFill>
              </a:rPr>
              <a:t> Dashboard</a:t>
            </a:r>
          </a:p>
        </p:txBody>
      </p:sp>
      <p:pic>
        <p:nvPicPr>
          <p:cNvPr id="6" name="Picture 5">
            <a:extLst>
              <a:ext uri="{FF2B5EF4-FFF2-40B4-BE49-F238E27FC236}">
                <a16:creationId xmlns:a16="http://schemas.microsoft.com/office/drawing/2014/main" id="{C87C7013-4ABE-0162-7C20-7FB5954A89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746" y="827881"/>
            <a:ext cx="9662060" cy="5786582"/>
          </a:xfrm>
          <a:prstGeom prst="rect">
            <a:avLst/>
          </a:prstGeom>
        </p:spPr>
      </p:pic>
    </p:spTree>
    <p:extLst>
      <p:ext uri="{BB962C8B-B14F-4D97-AF65-F5344CB8AC3E}">
        <p14:creationId xmlns:p14="http://schemas.microsoft.com/office/powerpoint/2010/main" val="230047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D806625-1ADA-E92B-686A-E8ABC318559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F8FCB0B-85D6-8DB3-C05B-E49839D81229}"/>
              </a:ext>
            </a:extLst>
          </p:cNvPr>
          <p:cNvSpPr>
            <a:spLocks noGrp="1"/>
          </p:cNvSpPr>
          <p:nvPr>
            <p:ph type="subTitle" idx="1"/>
          </p:nvPr>
        </p:nvSpPr>
        <p:spPr>
          <a:xfrm>
            <a:off x="304799" y="1071418"/>
            <a:ext cx="11545455" cy="5440218"/>
          </a:xfrm>
        </p:spPr>
        <p:txBody>
          <a:bodyPr/>
          <a:lstStyle/>
          <a:p>
            <a:pPr algn="l"/>
            <a:r>
              <a:rPr lang="en-US" dirty="0" err="1">
                <a:solidFill>
                  <a:schemeClr val="bg1"/>
                </a:solidFill>
              </a:rPr>
              <a:t>Seestar</a:t>
            </a:r>
            <a:r>
              <a:rPr lang="en-US" dirty="0">
                <a:solidFill>
                  <a:schemeClr val="bg1"/>
                </a:solidFill>
              </a:rPr>
              <a:t> ALP is an open-source automation platform designed for the </a:t>
            </a:r>
            <a:r>
              <a:rPr lang="en-US" dirty="0" err="1">
                <a:solidFill>
                  <a:schemeClr val="bg1"/>
                </a:solidFill>
              </a:rPr>
              <a:t>Seestar</a:t>
            </a:r>
            <a:r>
              <a:rPr lang="en-US" dirty="0">
                <a:solidFill>
                  <a:schemeClr val="bg1"/>
                </a:solidFill>
              </a:rPr>
              <a:t> S50. It allows full control of the </a:t>
            </a:r>
            <a:r>
              <a:rPr lang="en-US" dirty="0" err="1">
                <a:solidFill>
                  <a:schemeClr val="bg1"/>
                </a:solidFill>
              </a:rPr>
              <a:t>Seestar</a:t>
            </a:r>
            <a:r>
              <a:rPr lang="en-US" dirty="0">
                <a:solidFill>
                  <a:schemeClr val="bg1"/>
                </a:solidFill>
              </a:rPr>
              <a:t>.</a:t>
            </a:r>
          </a:p>
          <a:p>
            <a:pPr algn="l"/>
            <a:r>
              <a:rPr lang="en-US" dirty="0">
                <a:solidFill>
                  <a:schemeClr val="bg1"/>
                </a:solidFill>
              </a:rPr>
              <a:t>It is in continual </a:t>
            </a:r>
            <a:r>
              <a:rPr lang="en-US">
                <a:solidFill>
                  <a:schemeClr val="bg1"/>
                </a:solidFill>
              </a:rPr>
              <a:t>development and </a:t>
            </a:r>
            <a:r>
              <a:rPr lang="en-US" dirty="0">
                <a:solidFill>
                  <a:schemeClr val="bg1"/>
                </a:solidFill>
              </a:rPr>
              <a:t>improving all the time.  Its GitHub page is here:</a:t>
            </a:r>
            <a:br>
              <a:rPr lang="en-US" dirty="0">
                <a:solidFill>
                  <a:schemeClr val="bg1"/>
                </a:solidFill>
              </a:rPr>
            </a:br>
            <a:br>
              <a:rPr lang="en-US" dirty="0">
                <a:solidFill>
                  <a:schemeClr val="bg1"/>
                </a:solidFill>
              </a:rPr>
            </a:br>
            <a:r>
              <a:rPr lang="en-US" dirty="0">
                <a:solidFill>
                  <a:srgbClr val="92D050"/>
                </a:solidFill>
              </a:rPr>
              <a:t>https://github.com/smart-underworld/seestar_alp</a:t>
            </a:r>
            <a:br>
              <a:rPr lang="en-US" dirty="0">
                <a:solidFill>
                  <a:srgbClr val="92D050"/>
                </a:solidFill>
              </a:rPr>
            </a:br>
            <a:endParaRPr lang="en-US" dirty="0">
              <a:solidFill>
                <a:schemeClr val="bg1"/>
              </a:solidFill>
            </a:endParaRPr>
          </a:p>
          <a:p>
            <a:pPr algn="l"/>
            <a:r>
              <a:rPr lang="en-US" dirty="0">
                <a:solidFill>
                  <a:schemeClr val="bg1"/>
                </a:solidFill>
              </a:rPr>
              <a:t>A good demo of watching </a:t>
            </a:r>
            <a:r>
              <a:rPr lang="en-US" dirty="0" err="1">
                <a:solidFill>
                  <a:schemeClr val="bg1"/>
                </a:solidFill>
              </a:rPr>
              <a:t>Seestar</a:t>
            </a:r>
            <a:r>
              <a:rPr lang="en-US" dirty="0">
                <a:solidFill>
                  <a:schemeClr val="bg1"/>
                </a:solidFill>
              </a:rPr>
              <a:t> ALP in action can be found on YouTube here:</a:t>
            </a:r>
            <a:br>
              <a:rPr lang="en-US" dirty="0">
                <a:solidFill>
                  <a:schemeClr val="bg1"/>
                </a:solidFill>
              </a:rPr>
            </a:br>
            <a:endParaRPr lang="en-US" dirty="0">
              <a:solidFill>
                <a:schemeClr val="bg1"/>
              </a:solidFill>
            </a:endParaRPr>
          </a:p>
          <a:p>
            <a:pPr algn="l"/>
            <a:r>
              <a:rPr lang="en-US" dirty="0">
                <a:solidFill>
                  <a:srgbClr val="92D050"/>
                </a:solidFill>
              </a:rPr>
              <a:t>https://www.youtube.com/watch?v=tQRIVPq0CYU</a:t>
            </a:r>
          </a:p>
        </p:txBody>
      </p:sp>
      <p:pic>
        <p:nvPicPr>
          <p:cNvPr id="4" name="Picture 6" descr="CMHASD">
            <a:extLst>
              <a:ext uri="{FF2B5EF4-FFF2-40B4-BE49-F238E27FC236}">
                <a16:creationId xmlns:a16="http://schemas.microsoft.com/office/drawing/2014/main" id="{A3A6C479-19B0-C26B-931F-7E533E7D3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0F0A4CE6-BFDA-969C-BDF3-2767627C712A}"/>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spTree>
    <p:extLst>
      <p:ext uri="{BB962C8B-B14F-4D97-AF65-F5344CB8AC3E}">
        <p14:creationId xmlns:p14="http://schemas.microsoft.com/office/powerpoint/2010/main" val="31765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0A87013-5AA9-20B9-2D31-B80E6002392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02AFC8-EE03-2E3A-CEF2-357E1CE8FF84}"/>
              </a:ext>
            </a:extLst>
          </p:cNvPr>
          <p:cNvSpPr>
            <a:spLocks noGrp="1"/>
          </p:cNvSpPr>
          <p:nvPr>
            <p:ph type="subTitle" idx="1"/>
          </p:nvPr>
        </p:nvSpPr>
        <p:spPr>
          <a:xfrm>
            <a:off x="4304145" y="857250"/>
            <a:ext cx="7546109" cy="6000750"/>
          </a:xfrm>
        </p:spPr>
        <p:txBody>
          <a:bodyPr>
            <a:normAutofit/>
          </a:bodyPr>
          <a:lstStyle/>
          <a:p>
            <a:pPr algn="l"/>
            <a:r>
              <a:rPr lang="en-GB" sz="2000" dirty="0">
                <a:solidFill>
                  <a:schemeClr val="bg1"/>
                </a:solidFill>
              </a:rPr>
              <a:t>Specifications:</a:t>
            </a:r>
          </a:p>
          <a:p>
            <a:pPr marL="342900" indent="-342900" algn="l">
              <a:buFont typeface="Arial" panose="020B0604020202020204" pitchFamily="34" charset="0"/>
              <a:buChar char="•"/>
            </a:pPr>
            <a:r>
              <a:rPr lang="en-GB" sz="2000" dirty="0">
                <a:solidFill>
                  <a:srgbClr val="FFFF00"/>
                </a:solidFill>
              </a:rPr>
              <a:t>F5 50mm aperture folded refractor</a:t>
            </a:r>
          </a:p>
          <a:p>
            <a:pPr marL="342900" indent="-342900" algn="l">
              <a:buFont typeface="Arial" panose="020B0604020202020204" pitchFamily="34" charset="0"/>
              <a:buChar char="•"/>
            </a:pPr>
            <a:r>
              <a:rPr lang="en-GB" sz="2000" dirty="0">
                <a:solidFill>
                  <a:srgbClr val="FFFF00"/>
                </a:solidFill>
              </a:rPr>
              <a:t>Triplet achromatic optics</a:t>
            </a:r>
          </a:p>
          <a:p>
            <a:pPr marL="342900" indent="-342900" algn="l">
              <a:buFont typeface="Arial" panose="020B0604020202020204" pitchFamily="34" charset="0"/>
              <a:buChar char="•"/>
            </a:pPr>
            <a:r>
              <a:rPr lang="en-GB" sz="2000" dirty="0">
                <a:solidFill>
                  <a:srgbClr val="FFFF00"/>
                </a:solidFill>
              </a:rPr>
              <a:t>Sony IMX264 3.45um CMOS imaging sensor (1920 x 1080 pixels</a:t>
            </a:r>
          </a:p>
          <a:p>
            <a:pPr marL="342900" indent="-342900" algn="l">
              <a:buFont typeface="Arial" panose="020B0604020202020204" pitchFamily="34" charset="0"/>
              <a:buChar char="•"/>
            </a:pPr>
            <a:r>
              <a:rPr lang="en-GB" sz="2000" dirty="0">
                <a:solidFill>
                  <a:srgbClr val="FFFF00"/>
                </a:solidFill>
              </a:rPr>
              <a:t>Auto go-to and tracking, using plate solving for accurate pointing</a:t>
            </a:r>
          </a:p>
          <a:p>
            <a:pPr marL="342900" indent="-342900" algn="l">
              <a:buFont typeface="Arial" panose="020B0604020202020204" pitchFamily="34" charset="0"/>
              <a:buChar char="•"/>
            </a:pPr>
            <a:r>
              <a:rPr lang="en-GB" sz="2000" dirty="0">
                <a:solidFill>
                  <a:srgbClr val="FFFF00"/>
                </a:solidFill>
              </a:rPr>
              <a:t>Auto focussing</a:t>
            </a:r>
          </a:p>
          <a:p>
            <a:pPr marL="342900" indent="-342900" algn="l">
              <a:buFont typeface="Arial" panose="020B0604020202020204" pitchFamily="34" charset="0"/>
              <a:buChar char="•"/>
            </a:pPr>
            <a:r>
              <a:rPr lang="en-GB" sz="2000" dirty="0">
                <a:solidFill>
                  <a:srgbClr val="FFFF00"/>
                </a:solidFill>
              </a:rPr>
              <a:t>6 hour battery life</a:t>
            </a:r>
          </a:p>
          <a:p>
            <a:pPr marL="342900" indent="-342900" algn="l">
              <a:buFont typeface="Arial" panose="020B0604020202020204" pitchFamily="34" charset="0"/>
              <a:buChar char="•"/>
            </a:pPr>
            <a:r>
              <a:rPr lang="en-GB" sz="2000" dirty="0">
                <a:solidFill>
                  <a:srgbClr val="FFFF00"/>
                </a:solidFill>
              </a:rPr>
              <a:t>Good for imaging moon, deep sky objects, comet, Jupiter’s moons</a:t>
            </a:r>
          </a:p>
          <a:p>
            <a:pPr marL="342900" indent="-342900" algn="l">
              <a:buFont typeface="Arial" panose="020B0604020202020204" pitchFamily="34" charset="0"/>
              <a:buChar char="•"/>
            </a:pPr>
            <a:r>
              <a:rPr lang="en-GB" sz="2000" dirty="0">
                <a:solidFill>
                  <a:srgbClr val="FFFF00"/>
                </a:solidFill>
              </a:rPr>
              <a:t>64GB storage</a:t>
            </a:r>
          </a:p>
          <a:p>
            <a:pPr marL="342900" indent="-342900" algn="l">
              <a:buFont typeface="Arial" panose="020B0604020202020204" pitchFamily="34" charset="0"/>
              <a:buChar char="•"/>
            </a:pPr>
            <a:r>
              <a:rPr lang="en-GB" sz="2000" dirty="0">
                <a:solidFill>
                  <a:srgbClr val="FFFF00"/>
                </a:solidFill>
              </a:rPr>
              <a:t>Built-in WiFi (and Bluetooth)</a:t>
            </a:r>
          </a:p>
          <a:p>
            <a:pPr marL="342900" indent="-342900" algn="l">
              <a:buFont typeface="Arial" panose="020B0604020202020204" pitchFamily="34" charset="0"/>
              <a:buChar char="•"/>
            </a:pPr>
            <a:r>
              <a:rPr lang="en-GB" sz="2000" dirty="0">
                <a:solidFill>
                  <a:srgbClr val="FFFF00"/>
                </a:solidFill>
              </a:rPr>
              <a:t>Can be controlled by Android and IOS apps.</a:t>
            </a:r>
          </a:p>
          <a:p>
            <a:pPr marL="342900" indent="-342900" algn="l">
              <a:buFont typeface="Arial" panose="020B0604020202020204" pitchFamily="34" charset="0"/>
              <a:buChar char="•"/>
            </a:pPr>
            <a:r>
              <a:rPr lang="en-GB" sz="2000" dirty="0">
                <a:solidFill>
                  <a:srgbClr val="FFFF00"/>
                </a:solidFill>
              </a:rPr>
              <a:t>Two year warranty</a:t>
            </a:r>
            <a:endParaRPr lang="en-GB" sz="2000" dirty="0">
              <a:solidFill>
                <a:schemeClr val="bg1"/>
              </a:solidFill>
            </a:endParaRPr>
          </a:p>
          <a:p>
            <a:pPr algn="l"/>
            <a:r>
              <a:rPr lang="en-GB" sz="2000" i="1" dirty="0">
                <a:solidFill>
                  <a:schemeClr val="bg1"/>
                </a:solidFill>
              </a:rPr>
              <a:t>(Has solar filter for solar imaging)</a:t>
            </a:r>
          </a:p>
        </p:txBody>
      </p:sp>
      <p:pic>
        <p:nvPicPr>
          <p:cNvPr id="4" name="Picture 6" descr="CMHASD">
            <a:extLst>
              <a:ext uri="{FF2B5EF4-FFF2-40B4-BE49-F238E27FC236}">
                <a16:creationId xmlns:a16="http://schemas.microsoft.com/office/drawing/2014/main" id="{44362918-C843-452C-A9C5-098ABE4E7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02F03A03-E4B5-7F7E-49CE-A7E011D57E44}"/>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ZWO Seestar S50</a:t>
            </a:r>
          </a:p>
        </p:txBody>
      </p:sp>
      <p:pic>
        <p:nvPicPr>
          <p:cNvPr id="2" name="Picture 1">
            <a:extLst>
              <a:ext uri="{FF2B5EF4-FFF2-40B4-BE49-F238E27FC236}">
                <a16:creationId xmlns:a16="http://schemas.microsoft.com/office/drawing/2014/main" id="{6214816C-1941-8508-3BB3-4D5CB14DD876}"/>
              </a:ext>
            </a:extLst>
          </p:cNvPr>
          <p:cNvPicPr>
            <a:picLocks noChangeAspect="1"/>
          </p:cNvPicPr>
          <p:nvPr/>
        </p:nvPicPr>
        <p:blipFill>
          <a:blip r:embed="rId3"/>
          <a:stretch>
            <a:fillRect/>
          </a:stretch>
        </p:blipFill>
        <p:spPr>
          <a:xfrm>
            <a:off x="479027" y="1183164"/>
            <a:ext cx="3575781" cy="5162218"/>
          </a:xfrm>
          <a:prstGeom prst="rect">
            <a:avLst/>
          </a:prstGeom>
        </p:spPr>
      </p:pic>
    </p:spTree>
    <p:extLst>
      <p:ext uri="{BB962C8B-B14F-4D97-AF65-F5344CB8AC3E}">
        <p14:creationId xmlns:p14="http://schemas.microsoft.com/office/powerpoint/2010/main" val="82436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64BBF5DC-0B92-F428-397D-8CCE274299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9EB7421-0C77-2644-F645-DA63D35E2BB2}"/>
              </a:ext>
            </a:extLst>
          </p:cNvPr>
          <p:cNvSpPr>
            <a:spLocks noGrp="1"/>
          </p:cNvSpPr>
          <p:nvPr>
            <p:ph type="subTitle" idx="1"/>
          </p:nvPr>
        </p:nvSpPr>
        <p:spPr>
          <a:xfrm>
            <a:off x="304799" y="1071418"/>
            <a:ext cx="11545455" cy="5440218"/>
          </a:xfrm>
        </p:spPr>
        <p:txBody>
          <a:bodyPr/>
          <a:lstStyle/>
          <a:p>
            <a:pPr algn="l"/>
            <a:endParaRPr lang="en-US" u="sng" dirty="0">
              <a:solidFill>
                <a:schemeClr val="bg1"/>
              </a:solidFill>
            </a:endParaRPr>
          </a:p>
        </p:txBody>
      </p:sp>
      <p:pic>
        <p:nvPicPr>
          <p:cNvPr id="4" name="Picture 6" descr="CMHASD">
            <a:extLst>
              <a:ext uri="{FF2B5EF4-FFF2-40B4-BE49-F238E27FC236}">
                <a16:creationId xmlns:a16="http://schemas.microsoft.com/office/drawing/2014/main" id="{CDCCFCFA-AD6A-7C2B-2540-5B0D676D7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77C566C6-BBAF-4686-195F-6BFB5C948DA3}"/>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12" name="Picture 11">
            <a:extLst>
              <a:ext uri="{FF2B5EF4-FFF2-40B4-BE49-F238E27FC236}">
                <a16:creationId xmlns:a16="http://schemas.microsoft.com/office/drawing/2014/main" id="{6BBD2877-26FB-36C0-6653-1ECB55658F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5841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0ED2A8A-669E-2721-243D-C572BF78290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A73107-0395-1556-DEC5-248883F94D8D}"/>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D2F496D4-F25B-52C1-5E2A-279184588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BC05C557-4B28-EDE2-192F-1929535E4D93}"/>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8" name="Picture 7">
            <a:extLst>
              <a:ext uri="{FF2B5EF4-FFF2-40B4-BE49-F238E27FC236}">
                <a16:creationId xmlns:a16="http://schemas.microsoft.com/office/drawing/2014/main" id="{CC27ACC9-6CEC-A340-64B7-F2B8EB94F6D2}"/>
              </a:ext>
            </a:extLst>
          </p:cNvPr>
          <p:cNvPicPr>
            <a:picLocks noChangeAspect="1"/>
          </p:cNvPicPr>
          <p:nvPr/>
        </p:nvPicPr>
        <p:blipFill>
          <a:blip r:embed="rId3"/>
          <a:stretch>
            <a:fillRect/>
          </a:stretch>
        </p:blipFill>
        <p:spPr>
          <a:xfrm>
            <a:off x="0" y="0"/>
            <a:ext cx="12192000" cy="6856610"/>
          </a:xfrm>
          <a:prstGeom prst="rect">
            <a:avLst/>
          </a:prstGeom>
        </p:spPr>
      </p:pic>
    </p:spTree>
    <p:extLst>
      <p:ext uri="{BB962C8B-B14F-4D97-AF65-F5344CB8AC3E}">
        <p14:creationId xmlns:p14="http://schemas.microsoft.com/office/powerpoint/2010/main" val="11220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E424FF36-F2A2-446D-E914-189004A9172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6A97639-BF88-3174-3CF4-EA4BAF0F9A61}"/>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202C111A-3ED1-7E6A-BE2B-3EF7C4380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AF4D0635-BEDC-FCF0-95EF-D9856E19618D}"/>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10" name="Picture 9">
            <a:extLst>
              <a:ext uri="{FF2B5EF4-FFF2-40B4-BE49-F238E27FC236}">
                <a16:creationId xmlns:a16="http://schemas.microsoft.com/office/drawing/2014/main" id="{4B8D1F67-AF8E-7E7A-FFF2-72F39E6594BD}"/>
              </a:ext>
            </a:extLst>
          </p:cNvPr>
          <p:cNvPicPr>
            <a:picLocks noChangeAspect="1"/>
          </p:cNvPicPr>
          <p:nvPr/>
        </p:nvPicPr>
        <p:blipFill>
          <a:blip r:embed="rId3"/>
          <a:stretch>
            <a:fillRect/>
          </a:stretch>
        </p:blipFill>
        <p:spPr>
          <a:xfrm>
            <a:off x="0" y="1390"/>
            <a:ext cx="12192000" cy="6855220"/>
          </a:xfrm>
          <a:prstGeom prst="rect">
            <a:avLst/>
          </a:prstGeom>
        </p:spPr>
      </p:pic>
    </p:spTree>
    <p:extLst>
      <p:ext uri="{BB962C8B-B14F-4D97-AF65-F5344CB8AC3E}">
        <p14:creationId xmlns:p14="http://schemas.microsoft.com/office/powerpoint/2010/main" val="41510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204D59B2-74AA-EA0A-87D6-21C712A40C4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91D00F9-A5E3-AD75-A922-66ED55129689}"/>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FC1CCC11-268D-DC26-A4F6-6FEB34673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DAD90074-18C3-6EC2-A0E0-61A451135F3A}"/>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6" name="Picture 5">
            <a:extLst>
              <a:ext uri="{FF2B5EF4-FFF2-40B4-BE49-F238E27FC236}">
                <a16:creationId xmlns:a16="http://schemas.microsoft.com/office/drawing/2014/main" id="{8A8A5BD1-3AF5-A2DE-691C-9E5CF0A12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166946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EDC8240-39C6-7296-BBEA-FDB7018ED67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84C5DB-090D-0C2F-B7CF-4AB3DD6CDFCC}"/>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43AD2FBF-0B8D-7FCF-9333-2FB8A3F3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2BC11B53-F5C3-3DF7-6791-586AE6EB218F}"/>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10" name="Picture 9">
            <a:extLst>
              <a:ext uri="{FF2B5EF4-FFF2-40B4-BE49-F238E27FC236}">
                <a16:creationId xmlns:a16="http://schemas.microsoft.com/office/drawing/2014/main" id="{9ADFFE54-BE02-4853-2893-418E62A91F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2993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1D6BF20-20E1-1204-6311-CE606630CD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0057C9C-8294-3A5A-E7E2-2E9A0F97A845}"/>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0C2A6422-24ED-9ABA-9FD4-EA1DCD39A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11CEA6A1-F4DD-4BDD-67A0-A4BC3FB45EDE}"/>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8" name="Picture 7">
            <a:extLst>
              <a:ext uri="{FF2B5EF4-FFF2-40B4-BE49-F238E27FC236}">
                <a16:creationId xmlns:a16="http://schemas.microsoft.com/office/drawing/2014/main" id="{85243193-A3CB-5498-E7A1-4AD5F38F41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221499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714C66BE-F37E-D239-AFD9-A8033863B8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E49D23-BAB8-D266-AD07-F3B9B53010C0}"/>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7C50C82B-D97D-A39F-1A20-7396AB7A7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DAC0159E-5F16-2540-872B-01944271DB2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6" name="Picture 5">
            <a:extLst>
              <a:ext uri="{FF2B5EF4-FFF2-40B4-BE49-F238E27FC236}">
                <a16:creationId xmlns:a16="http://schemas.microsoft.com/office/drawing/2014/main" id="{2846D055-A542-015B-41C5-F72EC47589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84501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FD2AB10-73E4-6E85-14F0-AF7249F7818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471E67-7F07-B8EC-633E-B2F4B0088115}"/>
              </a:ext>
            </a:extLst>
          </p:cNvPr>
          <p:cNvSpPr>
            <a:spLocks noGrp="1"/>
          </p:cNvSpPr>
          <p:nvPr>
            <p:ph type="subTitle" idx="1"/>
          </p:nvPr>
        </p:nvSpPr>
        <p:spPr>
          <a:xfrm>
            <a:off x="304799" y="1071418"/>
            <a:ext cx="11545455" cy="5440218"/>
          </a:xfrm>
        </p:spPr>
        <p:txBody>
          <a:bodyPr/>
          <a:lstStyle/>
          <a:p>
            <a:pPr algn="l"/>
            <a:endParaRPr lang="en-US" dirty="0">
              <a:solidFill>
                <a:schemeClr val="bg1"/>
              </a:solidFill>
            </a:endParaRPr>
          </a:p>
        </p:txBody>
      </p:sp>
      <p:pic>
        <p:nvPicPr>
          <p:cNvPr id="4" name="Picture 6" descr="CMHASD">
            <a:extLst>
              <a:ext uri="{FF2B5EF4-FFF2-40B4-BE49-F238E27FC236}">
                <a16:creationId xmlns:a16="http://schemas.microsoft.com/office/drawing/2014/main" id="{C117FF0A-7CC2-F173-5993-5511902FC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B92D73D2-68A7-7C19-5231-274B2A6D4459}"/>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Seestar ALP</a:t>
            </a:r>
          </a:p>
        </p:txBody>
      </p:sp>
      <p:pic>
        <p:nvPicPr>
          <p:cNvPr id="6" name="Picture 5">
            <a:extLst>
              <a:ext uri="{FF2B5EF4-FFF2-40B4-BE49-F238E27FC236}">
                <a16:creationId xmlns:a16="http://schemas.microsoft.com/office/drawing/2014/main" id="{2A81EF77-DC9B-84CC-A604-CA5AB98717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1154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7B9C4B6A-13AF-9D53-1370-82B2D07BEA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E2FFB1D-C229-7AF2-B356-F379F0C6702B}"/>
              </a:ext>
            </a:extLst>
          </p:cNvPr>
          <p:cNvSpPr>
            <a:spLocks noGrp="1"/>
          </p:cNvSpPr>
          <p:nvPr>
            <p:ph type="subTitle" idx="1"/>
          </p:nvPr>
        </p:nvSpPr>
        <p:spPr>
          <a:xfrm>
            <a:off x="304799" y="1071418"/>
            <a:ext cx="11545455" cy="5440218"/>
          </a:xfrm>
        </p:spPr>
        <p:txBody>
          <a:bodyPr>
            <a:normAutofit/>
          </a:bodyPr>
          <a:lstStyle/>
          <a:p>
            <a:pPr algn="l"/>
            <a:r>
              <a:rPr lang="en-GB" dirty="0">
                <a:solidFill>
                  <a:schemeClr val="bg1"/>
                </a:solidFill>
              </a:rPr>
              <a:t>Ideal locations? Here are some suggestions:</a:t>
            </a:r>
          </a:p>
          <a:p>
            <a:pPr algn="l"/>
            <a:br>
              <a:rPr lang="en-GB" dirty="0">
                <a:solidFill>
                  <a:schemeClr val="bg1"/>
                </a:solidFill>
              </a:rPr>
            </a:br>
            <a:r>
              <a:rPr lang="en-GB" dirty="0">
                <a:solidFill>
                  <a:srgbClr val="00B0F0"/>
                </a:solidFill>
              </a:rPr>
              <a:t>	Northern Hemisphere:	Arizona, Hawaii, Japan, Tenerife</a:t>
            </a:r>
            <a:br>
              <a:rPr lang="en-GB" dirty="0">
                <a:solidFill>
                  <a:srgbClr val="00B0F0"/>
                </a:solidFill>
              </a:rPr>
            </a:br>
            <a:r>
              <a:rPr lang="en-GB" dirty="0">
                <a:solidFill>
                  <a:srgbClr val="00B0F0"/>
                </a:solidFill>
              </a:rPr>
              <a:t>	Equatorial:			Barbados, Hawaii</a:t>
            </a:r>
            <a:br>
              <a:rPr lang="en-GB" dirty="0">
                <a:solidFill>
                  <a:srgbClr val="00B0F0"/>
                </a:solidFill>
              </a:rPr>
            </a:br>
            <a:r>
              <a:rPr lang="en-GB" dirty="0">
                <a:solidFill>
                  <a:srgbClr val="00B0F0"/>
                </a:solidFill>
              </a:rPr>
              <a:t>	Southern Hemisphere:	Australia, New Zealand, South Africa</a:t>
            </a:r>
            <a:br>
              <a:rPr lang="en-GB" dirty="0">
                <a:solidFill>
                  <a:srgbClr val="FFFF00"/>
                </a:solidFill>
              </a:rPr>
            </a:br>
            <a:br>
              <a:rPr lang="en-GB" dirty="0">
                <a:solidFill>
                  <a:srgbClr val="FFFF00"/>
                </a:solidFill>
              </a:rPr>
            </a:br>
            <a:r>
              <a:rPr lang="en-GB" dirty="0">
                <a:solidFill>
                  <a:schemeClr val="bg1"/>
                </a:solidFill>
              </a:rPr>
              <a:t>Preferably somewhere with many clear nights!</a:t>
            </a:r>
            <a:br>
              <a:rPr lang="en-GB" dirty="0">
                <a:solidFill>
                  <a:srgbClr val="FFFF00"/>
                </a:solidFill>
              </a:rPr>
            </a:br>
            <a:endParaRPr lang="en-GB" dirty="0">
              <a:solidFill>
                <a:srgbClr val="FFFF00"/>
              </a:solidFill>
            </a:endParaRPr>
          </a:p>
          <a:p>
            <a:pPr marL="342900" indent="-342900" algn="l">
              <a:buFont typeface="Arial" panose="020B0604020202020204" pitchFamily="34" charset="0"/>
              <a:buChar char="•"/>
            </a:pPr>
            <a:r>
              <a:rPr lang="en-GB" dirty="0">
                <a:solidFill>
                  <a:srgbClr val="FFFF00"/>
                </a:solidFill>
              </a:rPr>
              <a:t>Approach member acquaintances, astronomy clubs, universities , observatories, </a:t>
            </a:r>
            <a:br>
              <a:rPr lang="en-GB" dirty="0">
                <a:solidFill>
                  <a:srgbClr val="FFFF00"/>
                </a:solidFill>
              </a:rPr>
            </a:br>
            <a:r>
              <a:rPr lang="en-GB" dirty="0">
                <a:solidFill>
                  <a:srgbClr val="FFFF00"/>
                </a:solidFill>
              </a:rPr>
              <a:t>Exo-clock members, etc</a:t>
            </a:r>
          </a:p>
          <a:p>
            <a:pPr marL="342900" indent="-342900" algn="l">
              <a:buFont typeface="Arial" panose="020B0604020202020204" pitchFamily="34" charset="0"/>
              <a:buChar char="•"/>
            </a:pPr>
            <a:r>
              <a:rPr lang="en-GB" dirty="0">
                <a:solidFill>
                  <a:srgbClr val="FFFF00"/>
                </a:solidFill>
              </a:rPr>
              <a:t>Ensure willingness and competency of host</a:t>
            </a:r>
          </a:p>
          <a:p>
            <a:pPr marL="342900" indent="-342900" algn="l">
              <a:buFont typeface="Arial" panose="020B0604020202020204" pitchFamily="34" charset="0"/>
              <a:buChar char="•"/>
            </a:pPr>
            <a:r>
              <a:rPr lang="en-GB" dirty="0">
                <a:solidFill>
                  <a:srgbClr val="FFFF00"/>
                </a:solidFill>
              </a:rPr>
              <a:t>Host to determine suitable local location with good dark skies and horizon</a:t>
            </a:r>
          </a:p>
          <a:p>
            <a:pPr marL="342900" indent="-342900" algn="l">
              <a:buFont typeface="Arial" panose="020B0604020202020204" pitchFamily="34" charset="0"/>
              <a:buChar char="•"/>
            </a:pPr>
            <a:r>
              <a:rPr lang="en-GB" dirty="0">
                <a:solidFill>
                  <a:srgbClr val="FFFF00"/>
                </a:solidFill>
              </a:rPr>
              <a:t>Good access to the Internet via WiFi</a:t>
            </a:r>
            <a:endParaRPr lang="en-GB" dirty="0">
              <a:solidFill>
                <a:schemeClr val="bg1"/>
              </a:solidFill>
            </a:endParaRPr>
          </a:p>
        </p:txBody>
      </p:sp>
      <p:pic>
        <p:nvPicPr>
          <p:cNvPr id="4" name="Picture 6" descr="CMHASD">
            <a:extLst>
              <a:ext uri="{FF2B5EF4-FFF2-40B4-BE49-F238E27FC236}">
                <a16:creationId xmlns:a16="http://schemas.microsoft.com/office/drawing/2014/main" id="{4099B03A-E165-6764-AB86-9025A1175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32C52173-5F9E-4872-314F-0F72A8D465C1}"/>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Setup – identifying host</a:t>
            </a:r>
          </a:p>
        </p:txBody>
      </p:sp>
    </p:spTree>
    <p:extLst>
      <p:ext uri="{BB962C8B-B14F-4D97-AF65-F5344CB8AC3E}">
        <p14:creationId xmlns:p14="http://schemas.microsoft.com/office/powerpoint/2010/main" val="261528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A07242EC-1486-A4C9-FD91-4AA9369908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8010AC-299B-2B06-221F-ABAFF6426B16}"/>
              </a:ext>
            </a:extLst>
          </p:cNvPr>
          <p:cNvSpPr>
            <a:spLocks noGrp="1"/>
          </p:cNvSpPr>
          <p:nvPr>
            <p:ph type="subTitle" idx="1"/>
          </p:nvPr>
        </p:nvSpPr>
        <p:spPr>
          <a:xfrm>
            <a:off x="304799" y="1071418"/>
            <a:ext cx="11545455" cy="5440218"/>
          </a:xfrm>
        </p:spPr>
        <p:txBody>
          <a:bodyPr/>
          <a:lstStyle/>
          <a:p>
            <a:pPr algn="l"/>
            <a:endParaRPr lang="en-GB" dirty="0">
              <a:solidFill>
                <a:schemeClr val="bg1"/>
              </a:solidFill>
            </a:endParaRPr>
          </a:p>
        </p:txBody>
      </p:sp>
      <p:pic>
        <p:nvPicPr>
          <p:cNvPr id="4" name="Picture 6" descr="CMHASD">
            <a:extLst>
              <a:ext uri="{FF2B5EF4-FFF2-40B4-BE49-F238E27FC236}">
                <a16:creationId xmlns:a16="http://schemas.microsoft.com/office/drawing/2014/main" id="{D62F1F80-9292-104D-D949-2F111E071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754691D5-951C-9FDA-CF20-F462216AB7D4}"/>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Setup – identifying host</a:t>
            </a:r>
          </a:p>
        </p:txBody>
      </p:sp>
      <p:pic>
        <p:nvPicPr>
          <p:cNvPr id="6" name="Picture 5">
            <a:extLst>
              <a:ext uri="{FF2B5EF4-FFF2-40B4-BE49-F238E27FC236}">
                <a16:creationId xmlns:a16="http://schemas.microsoft.com/office/drawing/2014/main" id="{D1C77300-86EF-57D1-6FBF-51926D821DBB}"/>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025236" y="1259031"/>
            <a:ext cx="9882909" cy="5064991"/>
          </a:xfrm>
          <a:prstGeom prst="rect">
            <a:avLst/>
          </a:prstGeom>
        </p:spPr>
      </p:pic>
      <p:sp>
        <p:nvSpPr>
          <p:cNvPr id="8" name="TextBox 7">
            <a:extLst>
              <a:ext uri="{FF2B5EF4-FFF2-40B4-BE49-F238E27FC236}">
                <a16:creationId xmlns:a16="http://schemas.microsoft.com/office/drawing/2014/main" id="{8B9FED73-AA4A-BC7C-8F65-9DE72D68CEAF}"/>
              </a:ext>
            </a:extLst>
          </p:cNvPr>
          <p:cNvSpPr txBox="1"/>
          <p:nvPr/>
        </p:nvSpPr>
        <p:spPr>
          <a:xfrm>
            <a:off x="3037558" y="1939635"/>
            <a:ext cx="370614" cy="523220"/>
          </a:xfrm>
          <a:prstGeom prst="rect">
            <a:avLst/>
          </a:prstGeom>
          <a:noFill/>
        </p:spPr>
        <p:txBody>
          <a:bodyPr wrap="none" rtlCol="0">
            <a:spAutoFit/>
          </a:bodyPr>
          <a:lstStyle/>
          <a:p>
            <a:r>
              <a:rPr lang="en-GB" sz="2800" dirty="0">
                <a:solidFill>
                  <a:srgbClr val="FF0000"/>
                </a:solidFill>
              </a:rPr>
              <a:t>X</a:t>
            </a:r>
          </a:p>
        </p:txBody>
      </p:sp>
      <p:sp>
        <p:nvSpPr>
          <p:cNvPr id="12" name="TextBox 11">
            <a:extLst>
              <a:ext uri="{FF2B5EF4-FFF2-40B4-BE49-F238E27FC236}">
                <a16:creationId xmlns:a16="http://schemas.microsoft.com/office/drawing/2014/main" id="{C9D5AA55-9240-D5A0-B1EF-6931689E4898}"/>
              </a:ext>
            </a:extLst>
          </p:cNvPr>
          <p:cNvSpPr txBox="1"/>
          <p:nvPr/>
        </p:nvSpPr>
        <p:spPr>
          <a:xfrm>
            <a:off x="5781383" y="1939635"/>
            <a:ext cx="370614" cy="523220"/>
          </a:xfrm>
          <a:prstGeom prst="rect">
            <a:avLst/>
          </a:prstGeom>
          <a:noFill/>
        </p:spPr>
        <p:txBody>
          <a:bodyPr wrap="none" rtlCol="0">
            <a:spAutoFit/>
          </a:bodyPr>
          <a:lstStyle/>
          <a:p>
            <a:r>
              <a:rPr lang="en-GB" sz="2800" dirty="0">
                <a:solidFill>
                  <a:srgbClr val="FF0000"/>
                </a:solidFill>
              </a:rPr>
              <a:t>X</a:t>
            </a:r>
          </a:p>
        </p:txBody>
      </p:sp>
      <p:sp>
        <p:nvSpPr>
          <p:cNvPr id="13" name="TextBox 12">
            <a:extLst>
              <a:ext uri="{FF2B5EF4-FFF2-40B4-BE49-F238E27FC236}">
                <a16:creationId xmlns:a16="http://schemas.microsoft.com/office/drawing/2014/main" id="{82A1ABC3-5F87-05F7-FC3F-AFE41E85BEA0}"/>
              </a:ext>
            </a:extLst>
          </p:cNvPr>
          <p:cNvSpPr txBox="1"/>
          <p:nvPr/>
        </p:nvSpPr>
        <p:spPr>
          <a:xfrm>
            <a:off x="9471310" y="4548908"/>
            <a:ext cx="370614" cy="523220"/>
          </a:xfrm>
          <a:prstGeom prst="rect">
            <a:avLst/>
          </a:prstGeom>
          <a:noFill/>
        </p:spPr>
        <p:txBody>
          <a:bodyPr wrap="none" rtlCol="0">
            <a:spAutoFit/>
          </a:bodyPr>
          <a:lstStyle/>
          <a:p>
            <a:r>
              <a:rPr lang="en-GB" sz="2800" dirty="0">
                <a:solidFill>
                  <a:srgbClr val="FF0000"/>
                </a:solidFill>
              </a:rPr>
              <a:t>X</a:t>
            </a:r>
          </a:p>
        </p:txBody>
      </p:sp>
      <p:sp>
        <p:nvSpPr>
          <p:cNvPr id="14" name="TextBox 13">
            <a:extLst>
              <a:ext uri="{FF2B5EF4-FFF2-40B4-BE49-F238E27FC236}">
                <a16:creationId xmlns:a16="http://schemas.microsoft.com/office/drawing/2014/main" id="{3DB20707-5C4E-DFE9-6A79-48CA82A81072}"/>
              </a:ext>
            </a:extLst>
          </p:cNvPr>
          <p:cNvSpPr txBox="1"/>
          <p:nvPr/>
        </p:nvSpPr>
        <p:spPr>
          <a:xfrm>
            <a:off x="10077450" y="4826655"/>
            <a:ext cx="370614" cy="523220"/>
          </a:xfrm>
          <a:prstGeom prst="rect">
            <a:avLst/>
          </a:prstGeom>
          <a:noFill/>
        </p:spPr>
        <p:txBody>
          <a:bodyPr wrap="none" rtlCol="0">
            <a:spAutoFit/>
          </a:bodyPr>
          <a:lstStyle/>
          <a:p>
            <a:r>
              <a:rPr lang="en-GB" sz="2800" dirty="0">
                <a:solidFill>
                  <a:srgbClr val="FF0000"/>
                </a:solidFill>
              </a:rPr>
              <a:t>X</a:t>
            </a:r>
          </a:p>
        </p:txBody>
      </p:sp>
      <p:sp>
        <p:nvSpPr>
          <p:cNvPr id="15" name="TextBox 14">
            <a:extLst>
              <a:ext uri="{FF2B5EF4-FFF2-40B4-BE49-F238E27FC236}">
                <a16:creationId xmlns:a16="http://schemas.microsoft.com/office/drawing/2014/main" id="{E9D46162-C457-8C02-4DAB-86F3CEE52DDA}"/>
              </a:ext>
            </a:extLst>
          </p:cNvPr>
          <p:cNvSpPr txBox="1"/>
          <p:nvPr/>
        </p:nvSpPr>
        <p:spPr>
          <a:xfrm>
            <a:off x="9298987" y="2425816"/>
            <a:ext cx="370614" cy="523220"/>
          </a:xfrm>
          <a:prstGeom prst="rect">
            <a:avLst/>
          </a:prstGeom>
          <a:noFill/>
        </p:spPr>
        <p:txBody>
          <a:bodyPr wrap="none" rtlCol="0">
            <a:spAutoFit/>
          </a:bodyPr>
          <a:lstStyle/>
          <a:p>
            <a:r>
              <a:rPr lang="en-GB" sz="2800" dirty="0">
                <a:solidFill>
                  <a:srgbClr val="FF0000"/>
                </a:solidFill>
              </a:rPr>
              <a:t>X</a:t>
            </a:r>
          </a:p>
        </p:txBody>
      </p:sp>
      <p:sp>
        <p:nvSpPr>
          <p:cNvPr id="16" name="TextBox 15">
            <a:extLst>
              <a:ext uri="{FF2B5EF4-FFF2-40B4-BE49-F238E27FC236}">
                <a16:creationId xmlns:a16="http://schemas.microsoft.com/office/drawing/2014/main" id="{B73B61BE-19FD-97CC-8194-3367E1BB7473}"/>
              </a:ext>
            </a:extLst>
          </p:cNvPr>
          <p:cNvSpPr txBox="1"/>
          <p:nvPr/>
        </p:nvSpPr>
        <p:spPr>
          <a:xfrm>
            <a:off x="6409456" y="4424218"/>
            <a:ext cx="370614" cy="523220"/>
          </a:xfrm>
          <a:prstGeom prst="rect">
            <a:avLst/>
          </a:prstGeom>
          <a:noFill/>
        </p:spPr>
        <p:txBody>
          <a:bodyPr wrap="none" rtlCol="0">
            <a:spAutoFit/>
          </a:bodyPr>
          <a:lstStyle/>
          <a:p>
            <a:r>
              <a:rPr lang="en-GB" sz="2800" dirty="0">
                <a:solidFill>
                  <a:srgbClr val="FF0000"/>
                </a:solidFill>
              </a:rPr>
              <a:t>X</a:t>
            </a:r>
          </a:p>
        </p:txBody>
      </p:sp>
      <p:sp>
        <p:nvSpPr>
          <p:cNvPr id="17" name="TextBox 16">
            <a:extLst>
              <a:ext uri="{FF2B5EF4-FFF2-40B4-BE49-F238E27FC236}">
                <a16:creationId xmlns:a16="http://schemas.microsoft.com/office/drawing/2014/main" id="{E091D357-F71C-7D7E-5895-DCAF7977A548}"/>
              </a:ext>
            </a:extLst>
          </p:cNvPr>
          <p:cNvSpPr txBox="1"/>
          <p:nvPr/>
        </p:nvSpPr>
        <p:spPr>
          <a:xfrm>
            <a:off x="3975674" y="4685828"/>
            <a:ext cx="370614" cy="523220"/>
          </a:xfrm>
          <a:prstGeom prst="rect">
            <a:avLst/>
          </a:prstGeom>
          <a:noFill/>
        </p:spPr>
        <p:txBody>
          <a:bodyPr wrap="none" rtlCol="0">
            <a:spAutoFit/>
          </a:bodyPr>
          <a:lstStyle/>
          <a:p>
            <a:r>
              <a:rPr lang="en-GB" sz="2800" dirty="0">
                <a:solidFill>
                  <a:srgbClr val="FF0000"/>
                </a:solidFill>
              </a:rPr>
              <a:t>X</a:t>
            </a:r>
          </a:p>
        </p:txBody>
      </p:sp>
      <p:sp>
        <p:nvSpPr>
          <p:cNvPr id="18" name="TextBox 17">
            <a:extLst>
              <a:ext uri="{FF2B5EF4-FFF2-40B4-BE49-F238E27FC236}">
                <a16:creationId xmlns:a16="http://schemas.microsoft.com/office/drawing/2014/main" id="{264C4B93-D089-6A9D-D3C7-4381DD294236}"/>
              </a:ext>
            </a:extLst>
          </p:cNvPr>
          <p:cNvSpPr txBox="1"/>
          <p:nvPr/>
        </p:nvSpPr>
        <p:spPr>
          <a:xfrm>
            <a:off x="4160981" y="3101685"/>
            <a:ext cx="370614" cy="523220"/>
          </a:xfrm>
          <a:prstGeom prst="rect">
            <a:avLst/>
          </a:prstGeom>
          <a:noFill/>
        </p:spPr>
        <p:txBody>
          <a:bodyPr wrap="none" rtlCol="0">
            <a:spAutoFit/>
          </a:bodyPr>
          <a:lstStyle/>
          <a:p>
            <a:r>
              <a:rPr lang="en-GB" sz="2800" dirty="0">
                <a:solidFill>
                  <a:srgbClr val="FF0000"/>
                </a:solidFill>
              </a:rPr>
              <a:t>X</a:t>
            </a:r>
          </a:p>
        </p:txBody>
      </p:sp>
      <p:sp>
        <p:nvSpPr>
          <p:cNvPr id="22" name="TextBox 21">
            <a:extLst>
              <a:ext uri="{FF2B5EF4-FFF2-40B4-BE49-F238E27FC236}">
                <a16:creationId xmlns:a16="http://schemas.microsoft.com/office/drawing/2014/main" id="{719B74C6-9BA7-3321-BA02-A7AC6C8F48D6}"/>
              </a:ext>
            </a:extLst>
          </p:cNvPr>
          <p:cNvSpPr txBox="1"/>
          <p:nvPr/>
        </p:nvSpPr>
        <p:spPr>
          <a:xfrm>
            <a:off x="1570181" y="2905780"/>
            <a:ext cx="370614" cy="523220"/>
          </a:xfrm>
          <a:prstGeom prst="rect">
            <a:avLst/>
          </a:prstGeom>
          <a:noFill/>
        </p:spPr>
        <p:txBody>
          <a:bodyPr wrap="none" rtlCol="0">
            <a:spAutoFit/>
          </a:bodyPr>
          <a:lstStyle/>
          <a:p>
            <a:r>
              <a:rPr lang="en-GB" sz="2800" dirty="0">
                <a:solidFill>
                  <a:srgbClr val="FF0000"/>
                </a:solidFill>
              </a:rPr>
              <a:t>X</a:t>
            </a:r>
          </a:p>
        </p:txBody>
      </p:sp>
      <p:sp>
        <p:nvSpPr>
          <p:cNvPr id="23" name="TextBox 22">
            <a:extLst>
              <a:ext uri="{FF2B5EF4-FFF2-40B4-BE49-F238E27FC236}">
                <a16:creationId xmlns:a16="http://schemas.microsoft.com/office/drawing/2014/main" id="{7483C269-6AEF-D3A8-9DF7-CD8D65105CBB}"/>
              </a:ext>
            </a:extLst>
          </p:cNvPr>
          <p:cNvSpPr txBox="1"/>
          <p:nvPr/>
        </p:nvSpPr>
        <p:spPr>
          <a:xfrm>
            <a:off x="5351891" y="2644170"/>
            <a:ext cx="370614" cy="523220"/>
          </a:xfrm>
          <a:prstGeom prst="rect">
            <a:avLst/>
          </a:prstGeom>
          <a:noFill/>
        </p:spPr>
        <p:txBody>
          <a:bodyPr wrap="none" rtlCol="0">
            <a:spAutoFit/>
          </a:bodyPr>
          <a:lstStyle/>
          <a:p>
            <a:r>
              <a:rPr lang="en-GB" sz="2800" dirty="0">
                <a:solidFill>
                  <a:srgbClr val="FF0000"/>
                </a:solidFill>
              </a:rPr>
              <a:t>X</a:t>
            </a:r>
          </a:p>
        </p:txBody>
      </p:sp>
    </p:spTree>
    <p:extLst>
      <p:ext uri="{BB962C8B-B14F-4D97-AF65-F5344CB8AC3E}">
        <p14:creationId xmlns:p14="http://schemas.microsoft.com/office/powerpoint/2010/main" val="15274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E4117839-E956-F3FE-97A9-6198C0FD7E3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10C160A-8138-D899-386D-C13E35396F27}"/>
              </a:ext>
            </a:extLst>
          </p:cNvPr>
          <p:cNvSpPr>
            <a:spLocks noGrp="1"/>
          </p:cNvSpPr>
          <p:nvPr>
            <p:ph type="subTitle" idx="1"/>
          </p:nvPr>
        </p:nvSpPr>
        <p:spPr>
          <a:xfrm>
            <a:off x="4692073" y="1071417"/>
            <a:ext cx="7158181" cy="5710383"/>
          </a:xfrm>
        </p:spPr>
        <p:txBody>
          <a:bodyPr>
            <a:normAutofit fontScale="92500" lnSpcReduction="10000"/>
          </a:bodyPr>
          <a:lstStyle/>
          <a:p>
            <a:pPr algn="l"/>
            <a:r>
              <a:rPr lang="en-GB" sz="2000" dirty="0">
                <a:solidFill>
                  <a:schemeClr val="bg1"/>
                </a:solidFill>
              </a:rPr>
              <a:t>Main computer.  Responsible for:</a:t>
            </a:r>
          </a:p>
          <a:p>
            <a:pPr marL="342900" indent="-342900" algn="l">
              <a:buFont typeface="Arial" panose="020B0604020202020204" pitchFamily="34" charset="0"/>
              <a:buChar char="•"/>
            </a:pPr>
            <a:r>
              <a:rPr lang="en-GB" sz="2000" dirty="0">
                <a:solidFill>
                  <a:srgbClr val="FFFF00"/>
                </a:solidFill>
              </a:rPr>
              <a:t>Connecting to the Internet for remote user control</a:t>
            </a:r>
          </a:p>
          <a:p>
            <a:pPr marL="342900" indent="-342900" algn="l">
              <a:buFont typeface="Arial" panose="020B0604020202020204" pitchFamily="34" charset="0"/>
              <a:buChar char="•"/>
            </a:pPr>
            <a:r>
              <a:rPr lang="en-GB" sz="2000" dirty="0">
                <a:solidFill>
                  <a:srgbClr val="FFFF00"/>
                </a:solidFill>
              </a:rPr>
              <a:t>Control the telescope and observatory</a:t>
            </a:r>
          </a:p>
          <a:p>
            <a:pPr marL="342900" indent="-342900" algn="l">
              <a:buFont typeface="Arial" panose="020B0604020202020204" pitchFamily="34" charset="0"/>
              <a:buChar char="•"/>
            </a:pPr>
            <a:r>
              <a:rPr lang="en-GB" sz="2000" dirty="0">
                <a:solidFill>
                  <a:srgbClr val="FFFF00"/>
                </a:solidFill>
              </a:rPr>
              <a:t>Handle files and send them to the user</a:t>
            </a:r>
          </a:p>
          <a:p>
            <a:pPr marL="342900" indent="-342900" algn="l">
              <a:buFont typeface="Arial" panose="020B0604020202020204" pitchFamily="34" charset="0"/>
              <a:buChar char="•"/>
            </a:pPr>
            <a:r>
              <a:rPr lang="en-GB" sz="2000" dirty="0">
                <a:solidFill>
                  <a:srgbClr val="FFFF00"/>
                </a:solidFill>
              </a:rPr>
              <a:t>Control user login</a:t>
            </a:r>
          </a:p>
          <a:p>
            <a:pPr marL="342900" indent="-342900" algn="l">
              <a:buFont typeface="Arial" panose="020B0604020202020204" pitchFamily="34" charset="0"/>
              <a:buChar char="•"/>
            </a:pPr>
            <a:r>
              <a:rPr lang="en-GB" sz="2000" dirty="0">
                <a:solidFill>
                  <a:srgbClr val="FFFF00"/>
                </a:solidFill>
              </a:rPr>
              <a:t>Run various apps</a:t>
            </a:r>
          </a:p>
          <a:p>
            <a:pPr marL="342900" indent="-342900" algn="l">
              <a:buFont typeface="Arial" panose="020B0604020202020204" pitchFamily="34" charset="0"/>
              <a:buChar char="•"/>
            </a:pPr>
            <a:r>
              <a:rPr lang="en-GB" sz="2000" dirty="0">
                <a:solidFill>
                  <a:srgbClr val="FFFF00"/>
                </a:solidFill>
              </a:rPr>
              <a:t>Connects to Arduino, webcam and all-sky cam</a:t>
            </a:r>
          </a:p>
          <a:p>
            <a:pPr marL="342900" indent="-342900" algn="l">
              <a:buFont typeface="Arial" panose="020B0604020202020204" pitchFamily="34" charset="0"/>
              <a:buChar char="•"/>
            </a:pPr>
            <a:r>
              <a:rPr lang="en-GB" sz="2000" dirty="0">
                <a:solidFill>
                  <a:srgbClr val="FFFF00"/>
                </a:solidFill>
              </a:rPr>
              <a:t>Provide a Graphics User Interface experience for users</a:t>
            </a:r>
          </a:p>
          <a:p>
            <a:pPr algn="l"/>
            <a:br>
              <a:rPr lang="en-GB" sz="2000" dirty="0">
                <a:solidFill>
                  <a:schemeClr val="bg1"/>
                </a:solidFill>
              </a:rPr>
            </a:br>
            <a:r>
              <a:rPr lang="en-GB" sz="2000" dirty="0">
                <a:solidFill>
                  <a:schemeClr val="bg1"/>
                </a:solidFill>
              </a:rPr>
              <a:t>Relevant specifications:</a:t>
            </a:r>
          </a:p>
          <a:p>
            <a:pPr marL="342900" indent="-342900" algn="l">
              <a:buFont typeface="Arial" panose="020B0604020202020204" pitchFamily="34" charset="0"/>
              <a:buChar char="•"/>
            </a:pPr>
            <a:r>
              <a:rPr lang="en-GB" sz="2000" dirty="0">
                <a:solidFill>
                  <a:srgbClr val="FFFF00"/>
                </a:solidFill>
              </a:rPr>
              <a:t>1.5 GHz Quad-Core CPU</a:t>
            </a:r>
          </a:p>
          <a:p>
            <a:pPr marL="342900" indent="-342900" algn="l">
              <a:buFont typeface="Arial" panose="020B0604020202020204" pitchFamily="34" charset="0"/>
              <a:buChar char="•"/>
            </a:pPr>
            <a:r>
              <a:rPr lang="en-GB" sz="2000" dirty="0">
                <a:solidFill>
                  <a:srgbClr val="FFFF00"/>
                </a:solidFill>
              </a:rPr>
              <a:t>4GB ram</a:t>
            </a:r>
          </a:p>
          <a:p>
            <a:pPr marL="342900" indent="-342900" algn="l">
              <a:buFont typeface="Arial" panose="020B0604020202020204" pitchFamily="34" charset="0"/>
              <a:buChar char="•"/>
            </a:pPr>
            <a:r>
              <a:rPr lang="en-GB" sz="2000" dirty="0">
                <a:solidFill>
                  <a:srgbClr val="FFFF00"/>
                </a:solidFill>
              </a:rPr>
              <a:t>2x USB3.0 and 2 USB2.0 ports</a:t>
            </a:r>
          </a:p>
          <a:p>
            <a:pPr marL="342900" indent="-342900" algn="l">
              <a:buFont typeface="Arial" panose="020B0604020202020204" pitchFamily="34" charset="0"/>
              <a:buChar char="•"/>
            </a:pPr>
            <a:r>
              <a:rPr lang="en-GB" sz="2000" dirty="0">
                <a:solidFill>
                  <a:srgbClr val="FFFF00"/>
                </a:solidFill>
              </a:rPr>
              <a:t>WiFi (2.4 and 5.0 GHz)</a:t>
            </a:r>
          </a:p>
          <a:p>
            <a:pPr marL="342900" indent="-342900" algn="l">
              <a:buFont typeface="Arial" panose="020B0604020202020204" pitchFamily="34" charset="0"/>
              <a:buChar char="•"/>
            </a:pPr>
            <a:r>
              <a:rPr lang="en-GB" sz="2000" dirty="0">
                <a:solidFill>
                  <a:srgbClr val="FFFF00"/>
                </a:solidFill>
              </a:rPr>
              <a:t>MIPI CSI camera port</a:t>
            </a:r>
          </a:p>
          <a:p>
            <a:pPr marL="342900" indent="-342900" algn="l">
              <a:buFont typeface="Arial" panose="020B0604020202020204" pitchFamily="34" charset="0"/>
              <a:buChar char="•"/>
            </a:pPr>
            <a:r>
              <a:rPr lang="en-GB" sz="2000" dirty="0">
                <a:solidFill>
                  <a:srgbClr val="FFFF00"/>
                </a:solidFill>
              </a:rPr>
              <a:t>Power: 5V, 600mA – 3000mA</a:t>
            </a:r>
          </a:p>
        </p:txBody>
      </p:sp>
      <p:pic>
        <p:nvPicPr>
          <p:cNvPr id="4" name="Picture 6" descr="CMHASD">
            <a:extLst>
              <a:ext uri="{FF2B5EF4-FFF2-40B4-BE49-F238E27FC236}">
                <a16:creationId xmlns:a16="http://schemas.microsoft.com/office/drawing/2014/main" id="{4DACC1A4-1E6B-1836-45FA-B7850DC8B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D3D30F8B-C893-C085-85A7-899E0FD564B4}"/>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Raspberry Pi 4 Model B  (RPi)</a:t>
            </a:r>
          </a:p>
        </p:txBody>
      </p:sp>
      <p:pic>
        <p:nvPicPr>
          <p:cNvPr id="7" name="Picture 6">
            <a:extLst>
              <a:ext uri="{FF2B5EF4-FFF2-40B4-BE49-F238E27FC236}">
                <a16:creationId xmlns:a16="http://schemas.microsoft.com/office/drawing/2014/main" id="{2F5D2FFC-8AC3-8A06-F78F-3F8FA9242090}"/>
              </a:ext>
            </a:extLst>
          </p:cNvPr>
          <p:cNvPicPr>
            <a:picLocks noChangeAspect="1"/>
          </p:cNvPicPr>
          <p:nvPr/>
        </p:nvPicPr>
        <p:blipFill>
          <a:blip r:embed="rId3"/>
          <a:stretch>
            <a:fillRect/>
          </a:stretch>
        </p:blipFill>
        <p:spPr>
          <a:xfrm>
            <a:off x="415229" y="1113174"/>
            <a:ext cx="4190723" cy="2895408"/>
          </a:xfrm>
          <a:prstGeom prst="rect">
            <a:avLst/>
          </a:prstGeom>
        </p:spPr>
      </p:pic>
    </p:spTree>
    <p:extLst>
      <p:ext uri="{BB962C8B-B14F-4D97-AF65-F5344CB8AC3E}">
        <p14:creationId xmlns:p14="http://schemas.microsoft.com/office/powerpoint/2010/main" val="36438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C08F31C-6CDC-698E-0B1F-08C79810355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5C2AEA6-873D-0FCD-E345-0B699BABFDD7}"/>
              </a:ext>
            </a:extLst>
          </p:cNvPr>
          <p:cNvSpPr>
            <a:spLocks noGrp="1"/>
          </p:cNvSpPr>
          <p:nvPr>
            <p:ph type="subTitle" idx="1"/>
          </p:nvPr>
        </p:nvSpPr>
        <p:spPr>
          <a:xfrm>
            <a:off x="304799" y="1071418"/>
            <a:ext cx="11545455" cy="5440218"/>
          </a:xfrm>
        </p:spPr>
        <p:txBody>
          <a:bodyPr/>
          <a:lstStyle/>
          <a:p>
            <a:pPr algn="l"/>
            <a:r>
              <a:rPr lang="en-GB" dirty="0">
                <a:solidFill>
                  <a:schemeClr val="bg1"/>
                </a:solidFill>
              </a:rPr>
              <a:t>To keep shipping costs to a minimum:</a:t>
            </a:r>
          </a:p>
          <a:p>
            <a:pPr marL="342900" indent="-342900" algn="l">
              <a:buFont typeface="Arial" panose="020B0604020202020204" pitchFamily="34" charset="0"/>
              <a:buChar char="•"/>
            </a:pPr>
            <a:r>
              <a:rPr lang="en-GB" dirty="0">
                <a:solidFill>
                  <a:srgbClr val="FFFF00"/>
                </a:solidFill>
              </a:rPr>
              <a:t>Send only the enclosure, i.e.  don’t send the Seestar S50 nor battery</a:t>
            </a:r>
          </a:p>
          <a:p>
            <a:pPr marL="342900" indent="-342900" algn="l">
              <a:buFont typeface="Arial" panose="020B0604020202020204" pitchFamily="34" charset="0"/>
              <a:buChar char="•"/>
            </a:pPr>
            <a:r>
              <a:rPr lang="en-GB" dirty="0">
                <a:solidFill>
                  <a:srgbClr val="FFFF00"/>
                </a:solidFill>
              </a:rPr>
              <a:t>Get a local suppliers to send a Seestar S50 and battery to the host</a:t>
            </a:r>
            <a:br>
              <a:rPr lang="en-GB" dirty="0">
                <a:solidFill>
                  <a:srgbClr val="FFFF00"/>
                </a:solidFill>
              </a:rPr>
            </a:br>
            <a:r>
              <a:rPr lang="en-GB" sz="2000" dirty="0">
                <a:solidFill>
                  <a:srgbClr val="FFFF00"/>
                </a:solidFill>
              </a:rPr>
              <a:t>(</a:t>
            </a:r>
            <a:r>
              <a:rPr lang="en-GB" sz="2000" i="1" dirty="0">
                <a:solidFill>
                  <a:srgbClr val="FFFF00"/>
                </a:solidFill>
              </a:rPr>
              <a:t>Useful as if there is a fault with Seestar then it can be sent back to supplier for replacement)</a:t>
            </a:r>
          </a:p>
          <a:p>
            <a:pPr marL="342900" indent="-342900" algn="l">
              <a:buFont typeface="Arial" panose="020B0604020202020204" pitchFamily="34" charset="0"/>
              <a:buChar char="•"/>
            </a:pPr>
            <a:r>
              <a:rPr lang="en-GB" dirty="0">
                <a:solidFill>
                  <a:srgbClr val="FFFF00"/>
                </a:solidFill>
              </a:rPr>
              <a:t>Also send hardware spares</a:t>
            </a:r>
          </a:p>
          <a:p>
            <a:pPr marL="342900" indent="-342900" algn="l">
              <a:buFont typeface="Arial" panose="020B0604020202020204" pitchFamily="34" charset="0"/>
              <a:buChar char="•"/>
            </a:pPr>
            <a:r>
              <a:rPr lang="en-GB" dirty="0">
                <a:solidFill>
                  <a:srgbClr val="FFFF00"/>
                </a:solidFill>
              </a:rPr>
              <a:t>May flat pack it for assembly by the host?</a:t>
            </a:r>
          </a:p>
          <a:p>
            <a:pPr marL="342900" indent="-342900" algn="l">
              <a:buFont typeface="Arial" panose="020B0604020202020204" pitchFamily="34" charset="0"/>
              <a:buChar char="•"/>
            </a:pPr>
            <a:endParaRPr lang="en-GB" dirty="0">
              <a:solidFill>
                <a:schemeClr val="bg1"/>
              </a:solidFill>
            </a:endParaRPr>
          </a:p>
        </p:txBody>
      </p:sp>
      <p:pic>
        <p:nvPicPr>
          <p:cNvPr id="4" name="Picture 6" descr="CMHASD">
            <a:extLst>
              <a:ext uri="{FF2B5EF4-FFF2-40B4-BE49-F238E27FC236}">
                <a16:creationId xmlns:a16="http://schemas.microsoft.com/office/drawing/2014/main" id="{56E6F3B8-B42D-5469-6B50-619D9448E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BEDE79F7-5EFC-A89A-1AD1-3D94EA1FCFB2}"/>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Setup – shipping the observatory</a:t>
            </a:r>
          </a:p>
        </p:txBody>
      </p:sp>
    </p:spTree>
    <p:extLst>
      <p:ext uri="{BB962C8B-B14F-4D97-AF65-F5344CB8AC3E}">
        <p14:creationId xmlns:p14="http://schemas.microsoft.com/office/powerpoint/2010/main" val="7720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EBE5686-F9C0-C17D-2168-328A58F5B62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38BEBC1-E8B4-6152-BFE0-EF4FF600E634}"/>
              </a:ext>
            </a:extLst>
          </p:cNvPr>
          <p:cNvSpPr>
            <a:spLocks noGrp="1"/>
          </p:cNvSpPr>
          <p:nvPr>
            <p:ph type="subTitle" idx="1"/>
          </p:nvPr>
        </p:nvSpPr>
        <p:spPr>
          <a:xfrm>
            <a:off x="304799" y="1071418"/>
            <a:ext cx="11545455" cy="5440218"/>
          </a:xfrm>
        </p:spPr>
        <p:txBody>
          <a:bodyPr>
            <a:normAutofit/>
          </a:bodyPr>
          <a:lstStyle/>
          <a:p>
            <a:pPr algn="l"/>
            <a:r>
              <a:rPr lang="en-GB" dirty="0">
                <a:solidFill>
                  <a:schemeClr val="bg1"/>
                </a:solidFill>
              </a:rPr>
              <a:t>Tasks need to be kept to the minimum, but the host will have to carry the following when setting up the observatory:</a:t>
            </a:r>
          </a:p>
          <a:p>
            <a:pPr marL="342900" indent="-342900" algn="l">
              <a:buFont typeface="Arial" panose="020B0604020202020204" pitchFamily="34" charset="0"/>
              <a:buChar char="•"/>
            </a:pPr>
            <a:r>
              <a:rPr lang="en-GB" dirty="0">
                <a:solidFill>
                  <a:srgbClr val="FFFF00"/>
                </a:solidFill>
              </a:rPr>
              <a:t>Decide where to mount the observatory safely and securely</a:t>
            </a:r>
          </a:p>
          <a:p>
            <a:pPr marL="342900" indent="-342900" algn="l">
              <a:buFont typeface="Arial" panose="020B0604020202020204" pitchFamily="34" charset="0"/>
              <a:buChar char="•"/>
            </a:pPr>
            <a:r>
              <a:rPr lang="en-GB" dirty="0">
                <a:solidFill>
                  <a:srgbClr val="FFFF00"/>
                </a:solidFill>
              </a:rPr>
              <a:t>Fix base down, screw on the tripod leveller and place the Seestar on top</a:t>
            </a:r>
          </a:p>
          <a:p>
            <a:pPr marL="342900" indent="-342900" algn="l">
              <a:buFont typeface="Arial" panose="020B0604020202020204" pitchFamily="34" charset="0"/>
              <a:buChar char="•"/>
            </a:pPr>
            <a:r>
              <a:rPr lang="en-GB" dirty="0">
                <a:solidFill>
                  <a:srgbClr val="FFFF00"/>
                </a:solidFill>
              </a:rPr>
              <a:t>Use the app to level the Seestar using the leveller</a:t>
            </a:r>
          </a:p>
          <a:p>
            <a:pPr marL="342900" indent="-342900" algn="l">
              <a:buFont typeface="Arial" panose="020B0604020202020204" pitchFamily="34" charset="0"/>
              <a:buChar char="•"/>
            </a:pPr>
            <a:r>
              <a:rPr lang="en-GB" dirty="0">
                <a:solidFill>
                  <a:srgbClr val="FFFF00"/>
                </a:solidFill>
              </a:rPr>
              <a:t>Using the Seestar app on a smart phone, put Seestar in station mode and connect it to the host’s WiFi network</a:t>
            </a:r>
          </a:p>
          <a:p>
            <a:pPr marL="342900" indent="-342900" algn="l">
              <a:buFont typeface="Arial" panose="020B0604020202020204" pitchFamily="34" charset="0"/>
              <a:buChar char="•"/>
            </a:pPr>
            <a:r>
              <a:rPr lang="en-GB" dirty="0">
                <a:solidFill>
                  <a:srgbClr val="FFFF00"/>
                </a:solidFill>
              </a:rPr>
              <a:t>Place enclosure over the Seestar, secure it down</a:t>
            </a:r>
          </a:p>
          <a:p>
            <a:pPr marL="342900" indent="-342900" algn="l">
              <a:buFont typeface="Arial" panose="020B0604020202020204" pitchFamily="34" charset="0"/>
              <a:buChar char="•"/>
            </a:pPr>
            <a:r>
              <a:rPr lang="en-GB" dirty="0">
                <a:solidFill>
                  <a:srgbClr val="FFFF00"/>
                </a:solidFill>
              </a:rPr>
              <a:t>Use hand controller to connect the RPi to the WiFi and Internet</a:t>
            </a:r>
          </a:p>
          <a:p>
            <a:pPr marL="342900" indent="-342900" algn="l">
              <a:buFont typeface="Arial" panose="020B0604020202020204" pitchFamily="34" charset="0"/>
              <a:buChar char="•"/>
            </a:pPr>
            <a:r>
              <a:rPr lang="en-GB" dirty="0">
                <a:solidFill>
                  <a:srgbClr val="FFFF00"/>
                </a:solidFill>
              </a:rPr>
              <a:t>Advise us when done along with the site’s global coordinates </a:t>
            </a:r>
          </a:p>
          <a:p>
            <a:pPr algn="l"/>
            <a:endParaRPr lang="en-GB" dirty="0">
              <a:solidFill>
                <a:schemeClr val="bg1"/>
              </a:solidFill>
            </a:endParaRPr>
          </a:p>
        </p:txBody>
      </p:sp>
      <p:pic>
        <p:nvPicPr>
          <p:cNvPr id="4" name="Picture 6" descr="CMHASD">
            <a:extLst>
              <a:ext uri="{FF2B5EF4-FFF2-40B4-BE49-F238E27FC236}">
                <a16:creationId xmlns:a16="http://schemas.microsoft.com/office/drawing/2014/main" id="{597DB2D1-4DF8-EBD8-0646-BA4EAB95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B2618F5B-D9FA-BED2-112D-8BC9B58CD6D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Setup – tasks for the host</a:t>
            </a:r>
          </a:p>
        </p:txBody>
      </p:sp>
    </p:spTree>
    <p:extLst>
      <p:ext uri="{BB962C8B-B14F-4D97-AF65-F5344CB8AC3E}">
        <p14:creationId xmlns:p14="http://schemas.microsoft.com/office/powerpoint/2010/main" val="41294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D3C03BD-01F3-8675-08EF-00E0F35893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9541759-71D7-733B-BEE8-583B78A548B9}"/>
              </a:ext>
            </a:extLst>
          </p:cNvPr>
          <p:cNvSpPr>
            <a:spLocks noGrp="1"/>
          </p:cNvSpPr>
          <p:nvPr>
            <p:ph type="subTitle" idx="1"/>
          </p:nvPr>
        </p:nvSpPr>
        <p:spPr>
          <a:xfrm>
            <a:off x="304799" y="1071418"/>
            <a:ext cx="11545455" cy="5440218"/>
          </a:xfrm>
        </p:spPr>
        <p:txBody>
          <a:bodyPr/>
          <a:lstStyle/>
          <a:p>
            <a:pPr algn="l"/>
            <a:r>
              <a:rPr lang="en-GB" dirty="0">
                <a:solidFill>
                  <a:schemeClr val="bg1"/>
                </a:solidFill>
              </a:rPr>
              <a:t>The following development work is still to be done:</a:t>
            </a:r>
          </a:p>
          <a:p>
            <a:pPr marL="342900" indent="-342900" algn="l">
              <a:buFont typeface="Arial" panose="020B0604020202020204" pitchFamily="34" charset="0"/>
              <a:buChar char="•"/>
            </a:pPr>
            <a:r>
              <a:rPr lang="en-GB" dirty="0">
                <a:solidFill>
                  <a:srgbClr val="FFFF00"/>
                </a:solidFill>
              </a:rPr>
              <a:t>Write the </a:t>
            </a:r>
            <a:r>
              <a:rPr lang="en-GB" dirty="0" err="1">
                <a:solidFill>
                  <a:srgbClr val="FFFF00"/>
                </a:solidFill>
              </a:rPr>
              <a:t>CrayStation</a:t>
            </a:r>
            <a:r>
              <a:rPr lang="en-GB" dirty="0">
                <a:solidFill>
                  <a:srgbClr val="FFFF00"/>
                </a:solidFill>
              </a:rPr>
              <a:t> app for the RPi</a:t>
            </a:r>
          </a:p>
          <a:p>
            <a:pPr marL="342900" indent="-342900" algn="l">
              <a:buFont typeface="Arial" panose="020B0604020202020204" pitchFamily="34" charset="0"/>
              <a:buChar char="•"/>
            </a:pPr>
            <a:r>
              <a:rPr lang="en-GB" dirty="0">
                <a:solidFill>
                  <a:srgbClr val="FFFF00"/>
                </a:solidFill>
              </a:rPr>
              <a:t>Bench test the hardware</a:t>
            </a:r>
          </a:p>
          <a:p>
            <a:pPr marL="342900" indent="-342900" algn="l">
              <a:buFont typeface="Arial" panose="020B0604020202020204" pitchFamily="34" charset="0"/>
              <a:buChar char="•"/>
            </a:pPr>
            <a:r>
              <a:rPr lang="en-GB" dirty="0">
                <a:solidFill>
                  <a:srgbClr val="FFFF00"/>
                </a:solidFill>
              </a:rPr>
              <a:t>Build the enclosure</a:t>
            </a:r>
          </a:p>
          <a:p>
            <a:pPr marL="342900" indent="-342900" algn="l">
              <a:buFont typeface="Arial" panose="020B0604020202020204" pitchFamily="34" charset="0"/>
              <a:buChar char="•"/>
            </a:pPr>
            <a:r>
              <a:rPr lang="en-GB" dirty="0">
                <a:solidFill>
                  <a:srgbClr val="FFFF00"/>
                </a:solidFill>
              </a:rPr>
              <a:t>Test, test, test, and when done, test again and then some more</a:t>
            </a:r>
          </a:p>
          <a:p>
            <a:pPr algn="l"/>
            <a:endParaRPr lang="en-GB" dirty="0">
              <a:solidFill>
                <a:schemeClr val="bg1"/>
              </a:solidFill>
            </a:endParaRPr>
          </a:p>
          <a:p>
            <a:pPr algn="l"/>
            <a:r>
              <a:rPr lang="en-GB" dirty="0">
                <a:solidFill>
                  <a:schemeClr val="bg1"/>
                </a:solidFill>
              </a:rPr>
              <a:t>Future development?</a:t>
            </a:r>
          </a:p>
          <a:p>
            <a:pPr marL="342900" indent="-342900" algn="l">
              <a:buFont typeface="Arial" panose="020B0604020202020204" pitchFamily="34" charset="0"/>
              <a:buChar char="•"/>
            </a:pPr>
            <a:r>
              <a:rPr lang="en-GB" dirty="0">
                <a:solidFill>
                  <a:srgbClr val="FFFF00"/>
                </a:solidFill>
              </a:rPr>
              <a:t>Schedule objects to be imaged and have image files emailed to user when done</a:t>
            </a:r>
          </a:p>
          <a:p>
            <a:pPr marL="342900" indent="-342900" algn="l">
              <a:buFont typeface="Arial" panose="020B0604020202020204" pitchFamily="34" charset="0"/>
              <a:buChar char="•"/>
            </a:pPr>
            <a:r>
              <a:rPr lang="en-GB" dirty="0">
                <a:solidFill>
                  <a:srgbClr val="FFFF00"/>
                </a:solidFill>
              </a:rPr>
              <a:t>Automatically check sky and weather, then if good carry out the schedule</a:t>
            </a:r>
          </a:p>
          <a:p>
            <a:pPr marL="342900" indent="-342900" algn="l">
              <a:buFont typeface="Arial" panose="020B0604020202020204" pitchFamily="34" charset="0"/>
              <a:buChar char="•"/>
            </a:pPr>
            <a:r>
              <a:rPr lang="en-GB" dirty="0">
                <a:solidFill>
                  <a:srgbClr val="FFFF00"/>
                </a:solidFill>
              </a:rPr>
              <a:t>Upload all-sky cam view and weather information onto a website</a:t>
            </a:r>
          </a:p>
          <a:p>
            <a:pPr marL="342900" indent="-342900" algn="l">
              <a:buFont typeface="Arial" panose="020B0604020202020204" pitchFamily="34" charset="0"/>
              <a:buChar char="•"/>
            </a:pPr>
            <a:endParaRPr lang="en-GB" dirty="0">
              <a:solidFill>
                <a:schemeClr val="bg1"/>
              </a:solidFill>
            </a:endParaRPr>
          </a:p>
          <a:p>
            <a:pPr marL="342900" indent="-342900" algn="l">
              <a:buFont typeface="Arial" panose="020B0604020202020204" pitchFamily="34" charset="0"/>
              <a:buChar char="•"/>
            </a:pPr>
            <a:endParaRPr lang="en-GB" dirty="0">
              <a:solidFill>
                <a:schemeClr val="bg1"/>
              </a:solidFill>
            </a:endParaRPr>
          </a:p>
          <a:p>
            <a:pPr algn="l"/>
            <a:endParaRPr lang="en-GB" dirty="0">
              <a:solidFill>
                <a:schemeClr val="bg1"/>
              </a:solidFill>
            </a:endParaRPr>
          </a:p>
        </p:txBody>
      </p:sp>
      <p:pic>
        <p:nvPicPr>
          <p:cNvPr id="4" name="Picture 6" descr="CMHASD">
            <a:extLst>
              <a:ext uri="{FF2B5EF4-FFF2-40B4-BE49-F238E27FC236}">
                <a16:creationId xmlns:a16="http://schemas.microsoft.com/office/drawing/2014/main" id="{04A0DD23-CE1F-C6F4-F44D-F66B39BEB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31912E04-27F6-4A78-67D8-B0AA5BCAAD6F}"/>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To-do list</a:t>
            </a:r>
          </a:p>
        </p:txBody>
      </p:sp>
    </p:spTree>
    <p:extLst>
      <p:ext uri="{BB962C8B-B14F-4D97-AF65-F5344CB8AC3E}">
        <p14:creationId xmlns:p14="http://schemas.microsoft.com/office/powerpoint/2010/main" val="162061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9D3A2E9E-913A-C717-57FA-0528A0170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62E83-C55A-43D8-FEA3-B061BBC2631E}"/>
              </a:ext>
            </a:extLst>
          </p:cNvPr>
          <p:cNvSpPr>
            <a:spLocks noGrp="1"/>
          </p:cNvSpPr>
          <p:nvPr>
            <p:ph type="ctrTitle"/>
          </p:nvPr>
        </p:nvSpPr>
        <p:spPr>
          <a:xfrm>
            <a:off x="1524000" y="2147599"/>
            <a:ext cx="9144000" cy="2387600"/>
          </a:xfrm>
        </p:spPr>
        <p:txBody>
          <a:bodyPr/>
          <a:lstStyle/>
          <a:p>
            <a:r>
              <a:rPr lang="en-GB" dirty="0">
                <a:solidFill>
                  <a:schemeClr val="bg1"/>
                </a:solidFill>
                <a:latin typeface="+mn-lt"/>
              </a:rPr>
              <a:t>End</a:t>
            </a:r>
          </a:p>
        </p:txBody>
      </p:sp>
      <p:sp>
        <p:nvSpPr>
          <p:cNvPr id="3" name="Subtitle 2">
            <a:extLst>
              <a:ext uri="{FF2B5EF4-FFF2-40B4-BE49-F238E27FC236}">
                <a16:creationId xmlns:a16="http://schemas.microsoft.com/office/drawing/2014/main" id="{205D98D7-0B1F-953F-D4D0-8DED1D2D2A19}"/>
              </a:ext>
            </a:extLst>
          </p:cNvPr>
          <p:cNvSpPr>
            <a:spLocks noGrp="1"/>
          </p:cNvSpPr>
          <p:nvPr>
            <p:ph type="subTitle" idx="1"/>
          </p:nvPr>
        </p:nvSpPr>
        <p:spPr>
          <a:xfrm>
            <a:off x="1524000" y="4618038"/>
            <a:ext cx="9144000" cy="1655762"/>
          </a:xfrm>
        </p:spPr>
        <p:txBody>
          <a:bodyPr/>
          <a:lstStyle/>
          <a:p>
            <a:r>
              <a:rPr lang="en-GB" dirty="0">
                <a:solidFill>
                  <a:schemeClr val="bg1"/>
                </a:solidFill>
              </a:rPr>
              <a:t>Questions?</a:t>
            </a:r>
          </a:p>
        </p:txBody>
      </p:sp>
      <p:pic>
        <p:nvPicPr>
          <p:cNvPr id="4" name="Picture 6" descr="CMHASD">
            <a:extLst>
              <a:ext uri="{FF2B5EF4-FFF2-40B4-BE49-F238E27FC236}">
                <a16:creationId xmlns:a16="http://schemas.microsoft.com/office/drawing/2014/main" id="{235C80DB-FC90-9FAD-1D22-66115A205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075" y="5313071"/>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1A808887-63BA-815B-89AB-050CA4EC53D1}"/>
              </a:ext>
            </a:extLst>
          </p:cNvPr>
          <p:cNvSpPr txBox="1">
            <a:spLocks/>
          </p:cNvSpPr>
          <p:nvPr/>
        </p:nvSpPr>
        <p:spPr>
          <a:xfrm>
            <a:off x="1524000" y="720582"/>
            <a:ext cx="9144000" cy="1089745"/>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mn-lt"/>
              </a:rPr>
              <a:t>Follow the project at:</a:t>
            </a:r>
          </a:p>
          <a:p>
            <a:endParaRPr lang="en-GB" dirty="0">
              <a:solidFill>
                <a:schemeClr val="bg1"/>
              </a:solidFill>
              <a:latin typeface="+mn-lt"/>
            </a:endParaRPr>
          </a:p>
          <a:p>
            <a:r>
              <a:rPr lang="en-GB" dirty="0">
                <a:solidFill>
                  <a:srgbClr val="FFFF00"/>
                </a:solidFill>
                <a:latin typeface="+mn-lt"/>
              </a:rPr>
              <a:t>https://github.com/CMHASD/CrayStation_MicroObservatory</a:t>
            </a:r>
          </a:p>
        </p:txBody>
      </p:sp>
    </p:spTree>
    <p:extLst>
      <p:ext uri="{BB962C8B-B14F-4D97-AF65-F5344CB8AC3E}">
        <p14:creationId xmlns:p14="http://schemas.microsoft.com/office/powerpoint/2010/main" val="302756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E4AF36E4-EA7D-84B5-0A71-F0F8F387197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FAC2A63-DB0E-2177-0AC0-C5EE36F5D40D}"/>
              </a:ext>
            </a:extLst>
          </p:cNvPr>
          <p:cNvSpPr>
            <a:spLocks noGrp="1"/>
          </p:cNvSpPr>
          <p:nvPr>
            <p:ph type="subTitle" idx="1"/>
          </p:nvPr>
        </p:nvSpPr>
        <p:spPr>
          <a:xfrm>
            <a:off x="8194651" y="920209"/>
            <a:ext cx="3879275" cy="2177256"/>
          </a:xfrm>
        </p:spPr>
        <p:txBody>
          <a:bodyPr>
            <a:normAutofit fontScale="25000" lnSpcReduction="20000"/>
          </a:bodyPr>
          <a:lstStyle/>
          <a:p>
            <a:pPr algn="l"/>
            <a:r>
              <a:rPr lang="en-GB" sz="8000" dirty="0">
                <a:solidFill>
                  <a:schemeClr val="bg1"/>
                </a:solidFill>
              </a:rPr>
              <a:t>RPi High Quality Camera:</a:t>
            </a:r>
          </a:p>
          <a:p>
            <a:pPr marL="457200" indent="-457200" algn="l">
              <a:buFont typeface="Arial" panose="020B0604020202020204" pitchFamily="34" charset="0"/>
              <a:buChar char="•"/>
            </a:pPr>
            <a:r>
              <a:rPr lang="en-GB" sz="8000" dirty="0">
                <a:solidFill>
                  <a:srgbClr val="FFFF00"/>
                </a:solidFill>
              </a:rPr>
              <a:t>Connects to Raspberry Pi’s MIPI CSI camera port</a:t>
            </a:r>
          </a:p>
          <a:p>
            <a:pPr marL="457200" indent="-457200" algn="l">
              <a:buFont typeface="Arial" panose="020B0604020202020204" pitchFamily="34" charset="0"/>
              <a:buChar char="•"/>
            </a:pPr>
            <a:r>
              <a:rPr lang="en-GB" sz="8000" dirty="0">
                <a:solidFill>
                  <a:srgbClr val="FFFF00"/>
                </a:solidFill>
              </a:rPr>
              <a:t>Sony IMX477R sensor, 4072 x 3064 1.55um pixels</a:t>
            </a:r>
          </a:p>
          <a:p>
            <a:pPr marL="457200" indent="-457200" algn="l">
              <a:buFont typeface="Arial" panose="020B0604020202020204" pitchFamily="34" charset="0"/>
              <a:buChar char="•"/>
            </a:pPr>
            <a:r>
              <a:rPr lang="en-GB" sz="8000" dirty="0">
                <a:solidFill>
                  <a:srgbClr val="FFFF00"/>
                </a:solidFill>
              </a:rPr>
              <a:t>M12 lens mount</a:t>
            </a:r>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pic>
        <p:nvPicPr>
          <p:cNvPr id="4" name="Picture 6" descr="CMHASD">
            <a:extLst>
              <a:ext uri="{FF2B5EF4-FFF2-40B4-BE49-F238E27FC236}">
                <a16:creationId xmlns:a16="http://schemas.microsoft.com/office/drawing/2014/main" id="{BCF1A76E-9A0B-58DB-3B34-202DB3577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D730F7A1-BED9-0B69-E266-C7849CF3BF8D}"/>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All-sky cam</a:t>
            </a:r>
          </a:p>
        </p:txBody>
      </p:sp>
      <p:pic>
        <p:nvPicPr>
          <p:cNvPr id="9" name="Picture 8">
            <a:extLst>
              <a:ext uri="{FF2B5EF4-FFF2-40B4-BE49-F238E27FC236}">
                <a16:creationId xmlns:a16="http://schemas.microsoft.com/office/drawing/2014/main" id="{FCCBA914-19FD-BD07-A316-D8591DFC83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105" y="3354398"/>
            <a:ext cx="1330038" cy="1641324"/>
          </a:xfrm>
          <a:prstGeom prst="rect">
            <a:avLst/>
          </a:prstGeom>
        </p:spPr>
      </p:pic>
      <p:sp>
        <p:nvSpPr>
          <p:cNvPr id="10" name="Subtitle 2">
            <a:extLst>
              <a:ext uri="{FF2B5EF4-FFF2-40B4-BE49-F238E27FC236}">
                <a16:creationId xmlns:a16="http://schemas.microsoft.com/office/drawing/2014/main" id="{C08B82F2-4E3C-B467-1497-9D3010FF7A87}"/>
              </a:ext>
            </a:extLst>
          </p:cNvPr>
          <p:cNvSpPr txBox="1">
            <a:spLocks/>
          </p:cNvSpPr>
          <p:nvPr/>
        </p:nvSpPr>
        <p:spPr>
          <a:xfrm>
            <a:off x="1940786" y="3405596"/>
            <a:ext cx="3734288" cy="1774311"/>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8000" dirty="0">
                <a:solidFill>
                  <a:schemeClr val="bg1"/>
                </a:solidFill>
              </a:rPr>
              <a:t>Wide-angle M12 lens:</a:t>
            </a:r>
          </a:p>
          <a:p>
            <a:pPr marL="457200" indent="-457200" algn="l">
              <a:buFont typeface="Arial" panose="020B0604020202020204" pitchFamily="34" charset="0"/>
              <a:buChar char="•"/>
            </a:pPr>
            <a:r>
              <a:rPr lang="en-GB" sz="8000" dirty="0">
                <a:solidFill>
                  <a:srgbClr val="FFFF00"/>
                </a:solidFill>
              </a:rPr>
              <a:t>F2.5 2.7mm </a:t>
            </a:r>
          </a:p>
          <a:p>
            <a:pPr marL="457200" indent="-457200" algn="l">
              <a:buFont typeface="Arial" panose="020B0604020202020204" pitchFamily="34" charset="0"/>
              <a:buChar char="•"/>
            </a:pPr>
            <a:r>
              <a:rPr lang="en-GB" sz="8000" dirty="0" err="1">
                <a:solidFill>
                  <a:srgbClr val="FFFF00"/>
                </a:solidFill>
              </a:rPr>
              <a:t>Upto</a:t>
            </a:r>
            <a:r>
              <a:rPr lang="en-GB" sz="8000" dirty="0">
                <a:solidFill>
                  <a:srgbClr val="FFFF00"/>
                </a:solidFill>
              </a:rPr>
              <a:t> 184.6° field of view</a:t>
            </a:r>
          </a:p>
          <a:p>
            <a:pPr marL="457200" indent="-457200" algn="l">
              <a:buFont typeface="Arial" panose="020B0604020202020204" pitchFamily="34" charset="0"/>
              <a:buChar char="•"/>
            </a:pPr>
            <a:endParaRPr lang="en-GB" sz="2600" dirty="0">
              <a:solidFill>
                <a:schemeClr val="bg1"/>
              </a:solidFill>
            </a:endParaRPr>
          </a:p>
          <a:p>
            <a:pPr algn="l"/>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pic>
        <p:nvPicPr>
          <p:cNvPr id="12" name="Picture 11">
            <a:extLst>
              <a:ext uri="{FF2B5EF4-FFF2-40B4-BE49-F238E27FC236}">
                <a16:creationId xmlns:a16="http://schemas.microsoft.com/office/drawing/2014/main" id="{200F615B-77A7-96D5-E959-5DC55A259D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2725" y="920209"/>
            <a:ext cx="1544283" cy="1425888"/>
          </a:xfrm>
          <a:prstGeom prst="rect">
            <a:avLst/>
          </a:prstGeom>
        </p:spPr>
      </p:pic>
      <p:pic>
        <p:nvPicPr>
          <p:cNvPr id="14" name="Picture 13">
            <a:extLst>
              <a:ext uri="{FF2B5EF4-FFF2-40B4-BE49-F238E27FC236}">
                <a16:creationId xmlns:a16="http://schemas.microsoft.com/office/drawing/2014/main" id="{2FFE518C-FDEB-E243-6B24-03E2B1056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66691" y="3661993"/>
            <a:ext cx="2176353" cy="1562854"/>
          </a:xfrm>
          <a:prstGeom prst="rect">
            <a:avLst/>
          </a:prstGeom>
        </p:spPr>
      </p:pic>
      <p:sp>
        <p:nvSpPr>
          <p:cNvPr id="17" name="Subtitle 2">
            <a:extLst>
              <a:ext uri="{FF2B5EF4-FFF2-40B4-BE49-F238E27FC236}">
                <a16:creationId xmlns:a16="http://schemas.microsoft.com/office/drawing/2014/main" id="{EDB2AF0C-FB78-1E42-BB02-871DEF867678}"/>
              </a:ext>
            </a:extLst>
          </p:cNvPr>
          <p:cNvSpPr txBox="1">
            <a:spLocks/>
          </p:cNvSpPr>
          <p:nvPr/>
        </p:nvSpPr>
        <p:spPr>
          <a:xfrm>
            <a:off x="8434661" y="3661993"/>
            <a:ext cx="2564094" cy="141652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rPr>
              <a:t>Flanged dome</a:t>
            </a:r>
          </a:p>
          <a:p>
            <a:pPr marL="342900" indent="-342900" algn="l">
              <a:buFont typeface="Arial" panose="020B0604020202020204" pitchFamily="34" charset="0"/>
              <a:buChar char="•"/>
            </a:pPr>
            <a:r>
              <a:rPr lang="en-GB" sz="2000" dirty="0">
                <a:solidFill>
                  <a:srgbClr val="FFFF00"/>
                </a:solidFill>
              </a:rPr>
              <a:t>80mm diameter</a:t>
            </a:r>
          </a:p>
          <a:p>
            <a:pPr algn="l"/>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pic>
        <p:nvPicPr>
          <p:cNvPr id="19" name="Picture 18">
            <a:extLst>
              <a:ext uri="{FF2B5EF4-FFF2-40B4-BE49-F238E27FC236}">
                <a16:creationId xmlns:a16="http://schemas.microsoft.com/office/drawing/2014/main" id="{9B0B485C-FD86-DCAF-E85F-7C4FA0D4585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105" y="5224499"/>
            <a:ext cx="1368024" cy="1049515"/>
          </a:xfrm>
          <a:prstGeom prst="rect">
            <a:avLst/>
          </a:prstGeom>
        </p:spPr>
      </p:pic>
      <p:sp>
        <p:nvSpPr>
          <p:cNvPr id="20" name="Subtitle 2">
            <a:extLst>
              <a:ext uri="{FF2B5EF4-FFF2-40B4-BE49-F238E27FC236}">
                <a16:creationId xmlns:a16="http://schemas.microsoft.com/office/drawing/2014/main" id="{74AD242D-5592-030B-43EF-0E7B5E6AFC23}"/>
              </a:ext>
            </a:extLst>
          </p:cNvPr>
          <p:cNvSpPr txBox="1">
            <a:spLocks/>
          </p:cNvSpPr>
          <p:nvPr/>
        </p:nvSpPr>
        <p:spPr>
          <a:xfrm>
            <a:off x="2157097" y="5157112"/>
            <a:ext cx="2716901" cy="136427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rPr>
              <a:t>Dew heater 72mm</a:t>
            </a:r>
          </a:p>
          <a:p>
            <a:pPr marL="342900" indent="-342900" algn="l">
              <a:buFont typeface="Arial" panose="020B0604020202020204" pitchFamily="34" charset="0"/>
              <a:buChar char="•"/>
            </a:pPr>
            <a:r>
              <a:rPr lang="en-GB" sz="2000" dirty="0">
                <a:solidFill>
                  <a:srgbClr val="FFFF00"/>
                </a:solidFill>
              </a:rPr>
              <a:t>Power: 12V, 230mA</a:t>
            </a:r>
          </a:p>
          <a:p>
            <a:pPr algn="l"/>
            <a:br>
              <a:rPr lang="en-GB" sz="2000" dirty="0">
                <a:solidFill>
                  <a:schemeClr val="bg1"/>
                </a:solidFill>
              </a:rPr>
            </a:br>
            <a:endParaRPr lang="en-GB" sz="2000" dirty="0">
              <a:solidFill>
                <a:schemeClr val="bg1"/>
              </a:solidFill>
            </a:endParaRPr>
          </a:p>
          <a:p>
            <a:pPr marL="342900" indent="-342900" algn="l">
              <a:buFont typeface="Arial" panose="020B0604020202020204" pitchFamily="34" charset="0"/>
              <a:buChar char="•"/>
            </a:pPr>
            <a:endParaRPr lang="en-GB" sz="2000" dirty="0">
              <a:solidFill>
                <a:schemeClr val="bg1"/>
              </a:solidFill>
            </a:endParaRPr>
          </a:p>
        </p:txBody>
      </p:sp>
      <p:pic>
        <p:nvPicPr>
          <p:cNvPr id="22" name="Picture 21">
            <a:extLst>
              <a:ext uri="{FF2B5EF4-FFF2-40B4-BE49-F238E27FC236}">
                <a16:creationId xmlns:a16="http://schemas.microsoft.com/office/drawing/2014/main" id="{7518D6A7-4F78-5818-5064-45AAD3B4FAC9}"/>
              </a:ext>
            </a:extLst>
          </p:cNvPr>
          <p:cNvPicPr>
            <a:picLocks noChangeAspect="1"/>
          </p:cNvPicPr>
          <p:nvPr/>
        </p:nvPicPr>
        <p:blipFill>
          <a:blip r:embed="rId7"/>
          <a:stretch>
            <a:fillRect/>
          </a:stretch>
        </p:blipFill>
        <p:spPr>
          <a:xfrm>
            <a:off x="440853" y="996781"/>
            <a:ext cx="1276528" cy="1686160"/>
          </a:xfrm>
          <a:prstGeom prst="rect">
            <a:avLst/>
          </a:prstGeom>
        </p:spPr>
      </p:pic>
      <p:sp>
        <p:nvSpPr>
          <p:cNvPr id="24" name="Subtitle 2">
            <a:extLst>
              <a:ext uri="{FF2B5EF4-FFF2-40B4-BE49-F238E27FC236}">
                <a16:creationId xmlns:a16="http://schemas.microsoft.com/office/drawing/2014/main" id="{0D813CE8-103F-4889-B625-47C6AE22A292}"/>
              </a:ext>
            </a:extLst>
          </p:cNvPr>
          <p:cNvSpPr txBox="1">
            <a:spLocks/>
          </p:cNvSpPr>
          <p:nvPr/>
        </p:nvSpPr>
        <p:spPr>
          <a:xfrm>
            <a:off x="1853435" y="1018752"/>
            <a:ext cx="4242565" cy="217725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4200" dirty="0">
                <a:solidFill>
                  <a:schemeClr val="bg1"/>
                </a:solidFill>
              </a:rPr>
              <a:t>The all-sky camera will allow the user to:</a:t>
            </a:r>
          </a:p>
          <a:p>
            <a:pPr marL="342900" indent="-342900" algn="l">
              <a:buFont typeface="Arial" panose="020B0604020202020204" pitchFamily="34" charset="0"/>
              <a:buChar char="•"/>
            </a:pPr>
            <a:r>
              <a:rPr lang="en-GB" sz="4200" dirty="0">
                <a:solidFill>
                  <a:srgbClr val="FFFF00"/>
                </a:solidFill>
              </a:rPr>
              <a:t>Check the quality of the sky and weather conditions</a:t>
            </a:r>
          </a:p>
          <a:p>
            <a:pPr marL="342900" indent="-342900" algn="l">
              <a:buFont typeface="Arial" panose="020B0604020202020204" pitchFamily="34" charset="0"/>
              <a:buChar char="•"/>
            </a:pPr>
            <a:r>
              <a:rPr lang="en-GB" sz="4200" dirty="0">
                <a:solidFill>
                  <a:srgbClr val="FFFF00"/>
                </a:solidFill>
              </a:rPr>
              <a:t>Do time-lapse imaging</a:t>
            </a:r>
          </a:p>
          <a:p>
            <a:pPr algn="l"/>
            <a:r>
              <a:rPr lang="en-GB" sz="4200" dirty="0">
                <a:solidFill>
                  <a:schemeClr val="bg1"/>
                </a:solidFill>
              </a:rPr>
              <a:t>Also, periodic images of the sky can be uploaded to a website for viewing.</a:t>
            </a:r>
          </a:p>
          <a:p>
            <a:pPr marL="342900" indent="-342900" algn="l">
              <a:buFont typeface="Arial" panose="020B0604020202020204" pitchFamily="34" charset="0"/>
              <a:buChar char="•"/>
            </a:pPr>
            <a:endParaRPr lang="en-GB" sz="2000" dirty="0">
              <a:solidFill>
                <a:schemeClr val="bg1"/>
              </a:solidFill>
            </a:endParaRPr>
          </a:p>
        </p:txBody>
      </p:sp>
      <p:sp>
        <p:nvSpPr>
          <p:cNvPr id="26" name="Subtitle 2">
            <a:extLst>
              <a:ext uri="{FF2B5EF4-FFF2-40B4-BE49-F238E27FC236}">
                <a16:creationId xmlns:a16="http://schemas.microsoft.com/office/drawing/2014/main" id="{915875C5-1CB0-62BE-EAD9-0A3887D9C81A}"/>
              </a:ext>
            </a:extLst>
          </p:cNvPr>
          <p:cNvSpPr txBox="1">
            <a:spLocks/>
          </p:cNvSpPr>
          <p:nvPr/>
        </p:nvSpPr>
        <p:spPr>
          <a:xfrm>
            <a:off x="5530393" y="5543404"/>
            <a:ext cx="4593230" cy="9523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rPr>
              <a:t>Raspberry Pi software:</a:t>
            </a:r>
          </a:p>
          <a:p>
            <a:pPr algn="l"/>
            <a:r>
              <a:rPr lang="en-GB" sz="2000" dirty="0">
                <a:solidFill>
                  <a:schemeClr val="bg1"/>
                </a:solidFill>
              </a:rPr>
              <a:t>    https://github.com/AllskyTeam/allsky</a:t>
            </a:r>
          </a:p>
        </p:txBody>
      </p:sp>
    </p:spTree>
    <p:extLst>
      <p:ext uri="{BB962C8B-B14F-4D97-AF65-F5344CB8AC3E}">
        <p14:creationId xmlns:p14="http://schemas.microsoft.com/office/powerpoint/2010/main" val="409557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7" grpId="0"/>
      <p:bldP spid="20" grpId="0"/>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743521C4-3A59-8CDB-8970-FE6B043CEA2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F7441B1-46F5-68F9-FDC1-85881EEA9655}"/>
              </a:ext>
            </a:extLst>
          </p:cNvPr>
          <p:cNvSpPr>
            <a:spLocks noGrp="1"/>
          </p:cNvSpPr>
          <p:nvPr>
            <p:ph type="subTitle" idx="1"/>
          </p:nvPr>
        </p:nvSpPr>
        <p:spPr>
          <a:xfrm>
            <a:off x="193963" y="858563"/>
            <a:ext cx="7966241" cy="5893219"/>
          </a:xfrm>
        </p:spPr>
        <p:txBody>
          <a:bodyPr>
            <a:normAutofit/>
          </a:bodyPr>
          <a:lstStyle/>
          <a:p>
            <a:pPr algn="l"/>
            <a:r>
              <a:rPr lang="en-GB" dirty="0">
                <a:solidFill>
                  <a:schemeClr val="bg1"/>
                </a:solidFill>
              </a:rPr>
              <a:t>The Arduino is a microcontroller and is very well suited for carrying out operations around the observatory under the command of the RPi via USB.  It will interact with the following:</a:t>
            </a:r>
          </a:p>
          <a:p>
            <a:pPr marL="342900" indent="-342900" algn="l">
              <a:buFont typeface="Arial" panose="020B0604020202020204" pitchFamily="34" charset="0"/>
              <a:buChar char="•"/>
            </a:pPr>
            <a:r>
              <a:rPr lang="en-GB" dirty="0">
                <a:solidFill>
                  <a:srgbClr val="FFFF00"/>
                </a:solidFill>
              </a:rPr>
              <a:t>Read the voltage output of the solar panel and 12V battery, and measure the total consumption of power</a:t>
            </a:r>
          </a:p>
          <a:p>
            <a:pPr marL="342900" indent="-342900" algn="l">
              <a:buFont typeface="Arial" panose="020B0604020202020204" pitchFamily="34" charset="0"/>
              <a:buChar char="•"/>
            </a:pPr>
            <a:r>
              <a:rPr lang="en-GB" dirty="0">
                <a:solidFill>
                  <a:srgbClr val="FFFF00"/>
                </a:solidFill>
              </a:rPr>
              <a:t>Controls the operation of enclosure lid motor</a:t>
            </a:r>
          </a:p>
          <a:p>
            <a:pPr marL="342900" indent="-342900" algn="l">
              <a:buFont typeface="Arial" panose="020B0604020202020204" pitchFamily="34" charset="0"/>
              <a:buChar char="•"/>
            </a:pPr>
            <a:r>
              <a:rPr lang="en-GB" dirty="0">
                <a:solidFill>
                  <a:srgbClr val="FFFF00"/>
                </a:solidFill>
              </a:rPr>
              <a:t>Monitor lid open and close switches</a:t>
            </a:r>
          </a:p>
          <a:p>
            <a:pPr marL="342900" indent="-342900" algn="l">
              <a:buFont typeface="Arial" panose="020B0604020202020204" pitchFamily="34" charset="0"/>
              <a:buChar char="•"/>
            </a:pPr>
            <a:r>
              <a:rPr lang="en-GB" dirty="0">
                <a:solidFill>
                  <a:srgbClr val="FFFF00"/>
                </a:solidFill>
              </a:rPr>
              <a:t>Act on the lid opening button on side of the enclosure</a:t>
            </a:r>
          </a:p>
          <a:p>
            <a:pPr marL="342900" indent="-342900" algn="l">
              <a:buFont typeface="Arial" panose="020B0604020202020204" pitchFamily="34" charset="0"/>
              <a:buChar char="•"/>
            </a:pPr>
            <a:r>
              <a:rPr lang="en-GB" dirty="0">
                <a:solidFill>
                  <a:srgbClr val="FFFF00"/>
                </a:solidFill>
              </a:rPr>
              <a:t>Turn on/off the power to the RPi, telescope charging, enclosure webcam, all-sky camera dew heater, and internal lighting LEDs</a:t>
            </a:r>
          </a:p>
          <a:p>
            <a:pPr marL="342900" indent="-342900" algn="l">
              <a:buFont typeface="Arial" panose="020B0604020202020204" pitchFamily="34" charset="0"/>
              <a:buChar char="•"/>
            </a:pPr>
            <a:r>
              <a:rPr lang="en-GB" dirty="0">
                <a:solidFill>
                  <a:srgbClr val="FFFF00"/>
                </a:solidFill>
              </a:rPr>
              <a:t>Get temperature, humidity and air pressure</a:t>
            </a:r>
          </a:p>
          <a:p>
            <a:pPr marL="342900" indent="-342900" algn="l">
              <a:buFont typeface="Arial" panose="020B0604020202020204" pitchFamily="34" charset="0"/>
              <a:buChar char="•"/>
            </a:pPr>
            <a:endParaRPr lang="en-GB" dirty="0">
              <a:solidFill>
                <a:srgbClr val="FFFF00"/>
              </a:solidFill>
            </a:endParaRPr>
          </a:p>
        </p:txBody>
      </p:sp>
      <p:pic>
        <p:nvPicPr>
          <p:cNvPr id="4" name="Picture 6" descr="CMHASD">
            <a:extLst>
              <a:ext uri="{FF2B5EF4-FFF2-40B4-BE49-F238E27FC236}">
                <a16:creationId xmlns:a16="http://schemas.microsoft.com/office/drawing/2014/main" id="{1ADC2A93-E1C4-B111-44DA-694671407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25542806-145A-2838-5A50-D642C21619E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Arduino Nano</a:t>
            </a:r>
          </a:p>
        </p:txBody>
      </p:sp>
      <p:pic>
        <p:nvPicPr>
          <p:cNvPr id="2" name="Picture 1">
            <a:extLst>
              <a:ext uri="{FF2B5EF4-FFF2-40B4-BE49-F238E27FC236}">
                <a16:creationId xmlns:a16="http://schemas.microsoft.com/office/drawing/2014/main" id="{58A10454-D972-32C1-85B4-0E9F5CB2AB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0204" y="728837"/>
            <a:ext cx="3907740" cy="3048836"/>
          </a:xfrm>
          <a:prstGeom prst="rect">
            <a:avLst/>
          </a:prstGeom>
        </p:spPr>
      </p:pic>
      <p:sp>
        <p:nvSpPr>
          <p:cNvPr id="6" name="Subtitle 2">
            <a:extLst>
              <a:ext uri="{FF2B5EF4-FFF2-40B4-BE49-F238E27FC236}">
                <a16:creationId xmlns:a16="http://schemas.microsoft.com/office/drawing/2014/main" id="{5FADD565-0315-1300-48A6-091287213FF9}"/>
              </a:ext>
            </a:extLst>
          </p:cNvPr>
          <p:cNvSpPr txBox="1">
            <a:spLocks/>
          </p:cNvSpPr>
          <p:nvPr/>
        </p:nvSpPr>
        <p:spPr>
          <a:xfrm>
            <a:off x="8160204" y="3921407"/>
            <a:ext cx="2564094" cy="895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GB" sz="2000" dirty="0">
              <a:solidFill>
                <a:schemeClr val="bg1"/>
              </a:solidFill>
            </a:endParaRPr>
          </a:p>
        </p:txBody>
      </p:sp>
    </p:spTree>
    <p:extLst>
      <p:ext uri="{BB962C8B-B14F-4D97-AF65-F5344CB8AC3E}">
        <p14:creationId xmlns:p14="http://schemas.microsoft.com/office/powerpoint/2010/main" val="20264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593D0BC-1CD8-6E4F-24FE-4E094D7DCC7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007E4EE-5680-A22E-B46C-D8D1D77387C6}"/>
              </a:ext>
            </a:extLst>
          </p:cNvPr>
          <p:cNvSpPr>
            <a:spLocks noGrp="1"/>
          </p:cNvSpPr>
          <p:nvPr>
            <p:ph type="subTitle" idx="1"/>
          </p:nvPr>
        </p:nvSpPr>
        <p:spPr>
          <a:xfrm>
            <a:off x="193963" y="858563"/>
            <a:ext cx="7966241" cy="5893219"/>
          </a:xfrm>
        </p:spPr>
        <p:txBody>
          <a:bodyPr>
            <a:normAutofit/>
          </a:bodyPr>
          <a:lstStyle/>
          <a:p>
            <a:pPr marL="342900" indent="-342900" algn="l">
              <a:buFont typeface="Arial" panose="020B0604020202020204" pitchFamily="34" charset="0"/>
              <a:buChar char="•"/>
            </a:pPr>
            <a:r>
              <a:rPr lang="en-GB" dirty="0">
                <a:solidFill>
                  <a:srgbClr val="FFFF00"/>
                </a:solidFill>
              </a:rPr>
              <a:t>Monitor lid open and close switches</a:t>
            </a:r>
          </a:p>
          <a:p>
            <a:pPr marL="342900" indent="-342900" algn="l">
              <a:buFont typeface="Arial" panose="020B0604020202020204" pitchFamily="34" charset="0"/>
              <a:buChar char="•"/>
            </a:pPr>
            <a:r>
              <a:rPr lang="en-GB" dirty="0">
                <a:solidFill>
                  <a:srgbClr val="FFFF00"/>
                </a:solidFill>
              </a:rPr>
              <a:t>Act on the lid opening button on side of the enclosure</a:t>
            </a:r>
          </a:p>
          <a:p>
            <a:pPr marL="342900" indent="-342900" algn="l">
              <a:buFont typeface="Arial" panose="020B0604020202020204" pitchFamily="34" charset="0"/>
              <a:buChar char="•"/>
            </a:pPr>
            <a:r>
              <a:rPr lang="en-GB" dirty="0">
                <a:solidFill>
                  <a:srgbClr val="FFFF00"/>
                </a:solidFill>
              </a:rPr>
              <a:t>Activate a servo to turn on and off the telescope</a:t>
            </a:r>
          </a:p>
          <a:p>
            <a:pPr marL="342900" indent="-342900" algn="l">
              <a:buFont typeface="Arial" panose="020B0604020202020204" pitchFamily="34" charset="0"/>
              <a:buChar char="•"/>
            </a:pPr>
            <a:r>
              <a:rPr lang="en-GB" b="1" i="1" dirty="0">
                <a:solidFill>
                  <a:srgbClr val="00B0F0"/>
                </a:solidFill>
              </a:rPr>
              <a:t>Responds to the rain detector and automatically closes lid if raining</a:t>
            </a:r>
          </a:p>
          <a:p>
            <a:pPr marL="342900" indent="-342900" algn="l">
              <a:buFont typeface="Arial" panose="020B0604020202020204" pitchFamily="34" charset="0"/>
              <a:buChar char="•"/>
            </a:pPr>
            <a:r>
              <a:rPr lang="en-GB" b="1" i="1" dirty="0">
                <a:solidFill>
                  <a:srgbClr val="00B0F0"/>
                </a:solidFill>
              </a:rPr>
              <a:t>Automatically turn-off systems if battery charge is too low</a:t>
            </a:r>
            <a:endParaRPr lang="en-GB" dirty="0">
              <a:solidFill>
                <a:srgbClr val="00B0F0"/>
              </a:solidFill>
            </a:endParaRPr>
          </a:p>
          <a:p>
            <a:pPr marL="342900" indent="-342900" algn="l">
              <a:buFont typeface="Arial" panose="020B0604020202020204" pitchFamily="34" charset="0"/>
              <a:buChar char="•"/>
            </a:pPr>
            <a:r>
              <a:rPr lang="en-GB" b="1" i="1" dirty="0">
                <a:solidFill>
                  <a:srgbClr val="00B0F0"/>
                </a:solidFill>
              </a:rPr>
              <a:t>Re-boots the RPi if it detects that it has crashed</a:t>
            </a:r>
          </a:p>
        </p:txBody>
      </p:sp>
      <p:pic>
        <p:nvPicPr>
          <p:cNvPr id="4" name="Picture 6" descr="CMHASD">
            <a:extLst>
              <a:ext uri="{FF2B5EF4-FFF2-40B4-BE49-F238E27FC236}">
                <a16:creationId xmlns:a16="http://schemas.microsoft.com/office/drawing/2014/main" id="{FEFCB1FC-92D0-50FD-3F3A-2DD057A19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EC44FF97-7457-5EBA-72F7-B0DAA0832DD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Arduino Nano</a:t>
            </a:r>
          </a:p>
        </p:txBody>
      </p:sp>
      <p:pic>
        <p:nvPicPr>
          <p:cNvPr id="2" name="Picture 1">
            <a:extLst>
              <a:ext uri="{FF2B5EF4-FFF2-40B4-BE49-F238E27FC236}">
                <a16:creationId xmlns:a16="http://schemas.microsoft.com/office/drawing/2014/main" id="{E6E00C75-C877-890B-6674-2611E665E4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0204" y="728837"/>
            <a:ext cx="3907740" cy="3048836"/>
          </a:xfrm>
          <a:prstGeom prst="rect">
            <a:avLst/>
          </a:prstGeom>
        </p:spPr>
      </p:pic>
      <p:sp>
        <p:nvSpPr>
          <p:cNvPr id="6" name="Subtitle 2">
            <a:extLst>
              <a:ext uri="{FF2B5EF4-FFF2-40B4-BE49-F238E27FC236}">
                <a16:creationId xmlns:a16="http://schemas.microsoft.com/office/drawing/2014/main" id="{CC7FA0C7-0258-E462-D72E-76B69D4D8EA9}"/>
              </a:ext>
            </a:extLst>
          </p:cNvPr>
          <p:cNvSpPr txBox="1">
            <a:spLocks/>
          </p:cNvSpPr>
          <p:nvPr/>
        </p:nvSpPr>
        <p:spPr>
          <a:xfrm>
            <a:off x="8160204" y="3921407"/>
            <a:ext cx="2564094" cy="895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GB" sz="2000" dirty="0">
              <a:solidFill>
                <a:schemeClr val="bg1"/>
              </a:solidFill>
            </a:endParaRPr>
          </a:p>
        </p:txBody>
      </p:sp>
    </p:spTree>
    <p:extLst>
      <p:ext uri="{BB962C8B-B14F-4D97-AF65-F5344CB8AC3E}">
        <p14:creationId xmlns:p14="http://schemas.microsoft.com/office/powerpoint/2010/main" val="12959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01EF49E-0179-EE8E-07AE-8B107257E151}"/>
            </a:ext>
          </a:extLst>
        </p:cNvPr>
        <p:cNvGrpSpPr/>
        <p:nvPr/>
      </p:nvGrpSpPr>
      <p:grpSpPr>
        <a:xfrm>
          <a:off x="0" y="0"/>
          <a:ext cx="0" cy="0"/>
          <a:chOff x="0" y="0"/>
          <a:chExt cx="0" cy="0"/>
        </a:xfrm>
      </p:grpSpPr>
      <p:pic>
        <p:nvPicPr>
          <p:cNvPr id="4" name="Picture 6" descr="CMHASD">
            <a:extLst>
              <a:ext uri="{FF2B5EF4-FFF2-40B4-BE49-F238E27FC236}">
                <a16:creationId xmlns:a16="http://schemas.microsoft.com/office/drawing/2014/main" id="{38E29D64-BD95-8279-BCD5-B90966309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224" y="5349875"/>
            <a:ext cx="16859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F7A96A58-2122-F66B-5227-BEC688D09270}"/>
              </a:ext>
            </a:extLst>
          </p:cNvPr>
          <p:cNvSpPr txBox="1">
            <a:spLocks/>
          </p:cNvSpPr>
          <p:nvPr/>
        </p:nvSpPr>
        <p:spPr>
          <a:xfrm>
            <a:off x="304799" y="243537"/>
            <a:ext cx="11545455" cy="827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b="1" i="1" dirty="0">
                <a:solidFill>
                  <a:schemeClr val="bg1"/>
                </a:solidFill>
              </a:rPr>
              <a:t>Components – Arduino Nano</a:t>
            </a:r>
          </a:p>
        </p:txBody>
      </p:sp>
      <p:pic>
        <p:nvPicPr>
          <p:cNvPr id="2" name="Picture 1">
            <a:extLst>
              <a:ext uri="{FF2B5EF4-FFF2-40B4-BE49-F238E27FC236}">
                <a16:creationId xmlns:a16="http://schemas.microsoft.com/office/drawing/2014/main" id="{286B8783-0278-963F-ED65-38C0FF0A01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0204" y="728837"/>
            <a:ext cx="3907740" cy="3048836"/>
          </a:xfrm>
          <a:prstGeom prst="rect">
            <a:avLst/>
          </a:prstGeom>
        </p:spPr>
      </p:pic>
      <p:sp>
        <p:nvSpPr>
          <p:cNvPr id="6" name="Subtitle 2">
            <a:extLst>
              <a:ext uri="{FF2B5EF4-FFF2-40B4-BE49-F238E27FC236}">
                <a16:creationId xmlns:a16="http://schemas.microsoft.com/office/drawing/2014/main" id="{A1BC11EE-1741-EFEA-FA29-2E0ABB0F8C60}"/>
              </a:ext>
            </a:extLst>
          </p:cNvPr>
          <p:cNvSpPr txBox="1">
            <a:spLocks/>
          </p:cNvSpPr>
          <p:nvPr/>
        </p:nvSpPr>
        <p:spPr>
          <a:xfrm>
            <a:off x="8160204" y="3921407"/>
            <a:ext cx="2564094" cy="895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GB" sz="2000" dirty="0">
              <a:solidFill>
                <a:schemeClr val="bg1"/>
              </a:solidFill>
            </a:endParaRPr>
          </a:p>
        </p:txBody>
      </p:sp>
      <p:sp>
        <p:nvSpPr>
          <p:cNvPr id="8" name="Subtitle 7">
            <a:extLst>
              <a:ext uri="{FF2B5EF4-FFF2-40B4-BE49-F238E27FC236}">
                <a16:creationId xmlns:a16="http://schemas.microsoft.com/office/drawing/2014/main" id="{C893EBBD-550C-D7F7-841B-4B314AAEA94F}"/>
              </a:ext>
            </a:extLst>
          </p:cNvPr>
          <p:cNvSpPr>
            <a:spLocks noGrp="1"/>
          </p:cNvSpPr>
          <p:nvPr>
            <p:ph type="subTitle" idx="1"/>
          </p:nvPr>
        </p:nvSpPr>
        <p:spPr>
          <a:xfrm>
            <a:off x="8072680" y="4051428"/>
            <a:ext cx="3695648" cy="512345"/>
          </a:xfrm>
        </p:spPr>
        <p:txBody>
          <a:bodyPr/>
          <a:lstStyle/>
          <a:p>
            <a:pPr algn="l"/>
            <a:r>
              <a:rPr lang="en-GB" dirty="0">
                <a:solidFill>
                  <a:schemeClr val="bg1"/>
                </a:solidFill>
              </a:rPr>
              <a:t>832 lines of code, so far.</a:t>
            </a:r>
          </a:p>
        </p:txBody>
      </p:sp>
      <p:pic>
        <p:nvPicPr>
          <p:cNvPr id="10" name="Picture 9">
            <a:extLst>
              <a:ext uri="{FF2B5EF4-FFF2-40B4-BE49-F238E27FC236}">
                <a16:creationId xmlns:a16="http://schemas.microsoft.com/office/drawing/2014/main" id="{16F25C0E-76E7-9292-AA89-EA7CC23249C6}"/>
              </a:ext>
            </a:extLst>
          </p:cNvPr>
          <p:cNvPicPr>
            <a:picLocks noChangeAspect="1"/>
          </p:cNvPicPr>
          <p:nvPr/>
        </p:nvPicPr>
        <p:blipFill>
          <a:blip r:embed="rId4"/>
          <a:stretch>
            <a:fillRect/>
          </a:stretch>
        </p:blipFill>
        <p:spPr>
          <a:xfrm>
            <a:off x="716651" y="712591"/>
            <a:ext cx="6333374" cy="6130164"/>
          </a:xfrm>
          <a:prstGeom prst="rect">
            <a:avLst/>
          </a:prstGeom>
        </p:spPr>
      </p:pic>
    </p:spTree>
    <p:extLst>
      <p:ext uri="{BB962C8B-B14F-4D97-AF65-F5344CB8AC3E}">
        <p14:creationId xmlns:p14="http://schemas.microsoft.com/office/powerpoint/2010/main" val="40821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TotalTime>
  <Words>2091</Words>
  <Application>Microsoft Office PowerPoint</Application>
  <PresentationFormat>Widescreen</PresentationFormat>
  <Paragraphs>289</Paragraphs>
  <Slides>53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Project CrayStation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Keith Rickard</dc:creator>
  <cp:lastModifiedBy>Keith Rickard</cp:lastModifiedBy>
  <cp:revision>1</cp:revision>
  <dcterms:created xsi:type="dcterms:W3CDTF">2024-12-07T09:08:45Z</dcterms:created>
  <dcterms:modified xsi:type="dcterms:W3CDTF">2024-12-12T15:16:17Z</dcterms:modified>
</cp:coreProperties>
</file>